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169.xml" ContentType="application/vnd.openxmlformats-officedocument.presentationml.slide+xml"/>
  <Override PartName="/ppt/tableStyles.xml" ContentType="application/vnd.openxmlformats-officedocument.presentationml.tableStyles+xml"/>
  <Override PartName="/ppt/slides/slide129.xml" ContentType="application/vnd.openxmlformats-officedocument.presentationml.slide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136.xml" ContentType="application/vnd.openxmlformats-officedocument.presentationml.slide+xml"/>
  <Override PartName="/ppt/slides/slide165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slides/slide172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32.xml" ContentType="application/vnd.openxmlformats-officedocument.presentationml.slide+xml"/>
  <Override PartName="/ppt/slides/slide150.xml" ContentType="application/vnd.openxmlformats-officedocument.presentationml.slide+xml"/>
  <Override PartName="/ppt/slides/slide161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slides/slide119.xml" ContentType="application/vnd.openxmlformats-officedocument.presentationml.slide+xml"/>
  <Override PartName="/ppt/slides/slide148.xml" ContentType="application/vnd.openxmlformats-officedocument.presentationml.slide+xml"/>
  <Override PartName="/ppt/slides/slide166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55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slides/slide144.xml" ContentType="application/vnd.openxmlformats-officedocument.presentationml.slide+xml"/>
  <Override PartName="/ppt/slides/slide162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51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38.xml" ContentType="application/vnd.openxmlformats-officedocument.presentationml.slide+xml"/>
  <Override PartName="/ppt/slides/slide167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s/slide163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slides/slide170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0.xml" ContentType="application/vnd.openxmlformats-officedocument.presentationml.slide+xml"/>
  <Override PartName="/ppt/slides/slide168.xml" ContentType="application/vnd.openxmlformats-officedocument.presentationml.slide+xml"/>
  <Override PartName="/ppt/slides/slide139.xml" ContentType="application/vnd.openxmlformats-officedocument.presentationml.slide+xml"/>
  <Override PartName="/ppt/slides/slide157.xml" ContentType="application/vnd.openxmlformats-officedocument.presentationml.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slides/slide164.xml" ContentType="application/vnd.openxmlformats-officedocument.presentationml.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53.xml" ContentType="application/vnd.openxmlformats-officedocument.presentationml.slide+xml"/>
  <Override PartName="/ppt/slides/slide171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4"/>
  </p:notesMasterIdLst>
  <p:sldIdLst>
    <p:sldId id="432" r:id="rId2"/>
    <p:sldId id="256" r:id="rId3"/>
    <p:sldId id="257" r:id="rId4"/>
    <p:sldId id="263" r:id="rId5"/>
    <p:sldId id="431" r:id="rId6"/>
    <p:sldId id="265" r:id="rId7"/>
    <p:sldId id="287" r:id="rId8"/>
    <p:sldId id="286" r:id="rId9"/>
    <p:sldId id="285" r:id="rId10"/>
    <p:sldId id="284" r:id="rId11"/>
    <p:sldId id="283" r:id="rId12"/>
    <p:sldId id="331" r:id="rId13"/>
    <p:sldId id="387" r:id="rId14"/>
    <p:sldId id="329" r:id="rId15"/>
    <p:sldId id="328" r:id="rId16"/>
    <p:sldId id="327" r:id="rId17"/>
    <p:sldId id="326" r:id="rId18"/>
    <p:sldId id="388" r:id="rId19"/>
    <p:sldId id="389" r:id="rId20"/>
    <p:sldId id="390" r:id="rId21"/>
    <p:sldId id="391" r:id="rId22"/>
    <p:sldId id="392" r:id="rId23"/>
    <p:sldId id="393" r:id="rId24"/>
    <p:sldId id="282" r:id="rId25"/>
    <p:sldId id="271" r:id="rId26"/>
    <p:sldId id="394" r:id="rId27"/>
    <p:sldId id="395" r:id="rId28"/>
    <p:sldId id="396" r:id="rId29"/>
    <p:sldId id="402" r:id="rId30"/>
    <p:sldId id="401" r:id="rId31"/>
    <p:sldId id="400" r:id="rId32"/>
    <p:sldId id="399" r:id="rId33"/>
    <p:sldId id="398" r:id="rId34"/>
    <p:sldId id="397" r:id="rId35"/>
    <p:sldId id="403" r:id="rId36"/>
    <p:sldId id="409" r:id="rId37"/>
    <p:sldId id="408" r:id="rId38"/>
    <p:sldId id="407" r:id="rId39"/>
    <p:sldId id="406" r:id="rId40"/>
    <p:sldId id="404" r:id="rId41"/>
    <p:sldId id="405" r:id="rId42"/>
    <p:sldId id="410" r:id="rId43"/>
    <p:sldId id="411" r:id="rId44"/>
    <p:sldId id="412" r:id="rId45"/>
    <p:sldId id="413" r:id="rId46"/>
    <p:sldId id="420" r:id="rId47"/>
    <p:sldId id="419" r:id="rId48"/>
    <p:sldId id="418" r:id="rId49"/>
    <p:sldId id="417" r:id="rId50"/>
    <p:sldId id="416" r:id="rId51"/>
    <p:sldId id="415" r:id="rId52"/>
    <p:sldId id="414" r:id="rId53"/>
    <p:sldId id="421" r:id="rId54"/>
    <p:sldId id="422" r:id="rId55"/>
    <p:sldId id="423" r:id="rId56"/>
    <p:sldId id="424" r:id="rId57"/>
    <p:sldId id="427" r:id="rId58"/>
    <p:sldId id="426" r:id="rId59"/>
    <p:sldId id="425" r:id="rId60"/>
    <p:sldId id="428" r:id="rId61"/>
    <p:sldId id="258" r:id="rId62"/>
    <p:sldId id="261" r:id="rId63"/>
    <p:sldId id="259" r:id="rId64"/>
    <p:sldId id="262" r:id="rId65"/>
    <p:sldId id="260" r:id="rId66"/>
    <p:sldId id="266" r:id="rId67"/>
    <p:sldId id="267" r:id="rId68"/>
    <p:sldId id="268" r:id="rId69"/>
    <p:sldId id="269" r:id="rId70"/>
    <p:sldId id="270" r:id="rId71"/>
    <p:sldId id="272" r:id="rId72"/>
    <p:sldId id="273" r:id="rId73"/>
    <p:sldId id="274" r:id="rId74"/>
    <p:sldId id="275" r:id="rId75"/>
    <p:sldId id="276" r:id="rId76"/>
    <p:sldId id="277" r:id="rId77"/>
    <p:sldId id="278" r:id="rId78"/>
    <p:sldId id="279" r:id="rId79"/>
    <p:sldId id="280" r:id="rId80"/>
    <p:sldId id="281" r:id="rId81"/>
    <p:sldId id="288" r:id="rId82"/>
    <p:sldId id="289" r:id="rId83"/>
    <p:sldId id="290" r:id="rId84"/>
    <p:sldId id="291" r:id="rId85"/>
    <p:sldId id="292" r:id="rId86"/>
    <p:sldId id="294" r:id="rId87"/>
    <p:sldId id="293" r:id="rId88"/>
    <p:sldId id="295" r:id="rId89"/>
    <p:sldId id="296" r:id="rId90"/>
    <p:sldId id="297" r:id="rId91"/>
    <p:sldId id="298" r:id="rId92"/>
    <p:sldId id="299" r:id="rId93"/>
    <p:sldId id="300" r:id="rId94"/>
    <p:sldId id="301" r:id="rId95"/>
    <p:sldId id="302" r:id="rId96"/>
    <p:sldId id="303" r:id="rId97"/>
    <p:sldId id="304" r:id="rId98"/>
    <p:sldId id="305" r:id="rId99"/>
    <p:sldId id="306" r:id="rId100"/>
    <p:sldId id="307" r:id="rId101"/>
    <p:sldId id="308" r:id="rId102"/>
    <p:sldId id="309" r:id="rId103"/>
    <p:sldId id="310" r:id="rId104"/>
    <p:sldId id="311" r:id="rId105"/>
    <p:sldId id="312" r:id="rId106"/>
    <p:sldId id="313" r:id="rId107"/>
    <p:sldId id="314" r:id="rId108"/>
    <p:sldId id="315" r:id="rId109"/>
    <p:sldId id="316" r:id="rId110"/>
    <p:sldId id="317" r:id="rId111"/>
    <p:sldId id="318" r:id="rId112"/>
    <p:sldId id="319" r:id="rId113"/>
    <p:sldId id="320" r:id="rId114"/>
    <p:sldId id="321" r:id="rId115"/>
    <p:sldId id="332" r:id="rId116"/>
    <p:sldId id="323" r:id="rId117"/>
    <p:sldId id="324" r:id="rId118"/>
    <p:sldId id="325" r:id="rId119"/>
    <p:sldId id="333" r:id="rId120"/>
    <p:sldId id="334" r:id="rId121"/>
    <p:sldId id="335" r:id="rId122"/>
    <p:sldId id="336" r:id="rId123"/>
    <p:sldId id="337" r:id="rId124"/>
    <p:sldId id="338" r:id="rId125"/>
    <p:sldId id="339" r:id="rId126"/>
    <p:sldId id="340" r:id="rId127"/>
    <p:sldId id="341" r:id="rId128"/>
    <p:sldId id="342" r:id="rId129"/>
    <p:sldId id="343" r:id="rId130"/>
    <p:sldId id="344" r:id="rId131"/>
    <p:sldId id="345" r:id="rId132"/>
    <p:sldId id="346" r:id="rId133"/>
    <p:sldId id="347" r:id="rId134"/>
    <p:sldId id="348" r:id="rId135"/>
    <p:sldId id="349" r:id="rId136"/>
    <p:sldId id="350" r:id="rId137"/>
    <p:sldId id="351" r:id="rId138"/>
    <p:sldId id="352" r:id="rId139"/>
    <p:sldId id="353" r:id="rId140"/>
    <p:sldId id="354" r:id="rId141"/>
    <p:sldId id="355" r:id="rId142"/>
    <p:sldId id="356" r:id="rId143"/>
    <p:sldId id="357" r:id="rId144"/>
    <p:sldId id="358" r:id="rId145"/>
    <p:sldId id="359" r:id="rId146"/>
    <p:sldId id="360" r:id="rId147"/>
    <p:sldId id="361" r:id="rId148"/>
    <p:sldId id="362" r:id="rId149"/>
    <p:sldId id="363" r:id="rId150"/>
    <p:sldId id="364" r:id="rId151"/>
    <p:sldId id="365" r:id="rId152"/>
    <p:sldId id="366" r:id="rId153"/>
    <p:sldId id="367" r:id="rId154"/>
    <p:sldId id="368" r:id="rId155"/>
    <p:sldId id="369" r:id="rId156"/>
    <p:sldId id="370" r:id="rId157"/>
    <p:sldId id="371" r:id="rId158"/>
    <p:sldId id="372" r:id="rId159"/>
    <p:sldId id="373" r:id="rId160"/>
    <p:sldId id="374" r:id="rId161"/>
    <p:sldId id="375" r:id="rId162"/>
    <p:sldId id="376" r:id="rId163"/>
    <p:sldId id="377" r:id="rId164"/>
    <p:sldId id="378" r:id="rId165"/>
    <p:sldId id="379" r:id="rId166"/>
    <p:sldId id="380" r:id="rId167"/>
    <p:sldId id="382" r:id="rId168"/>
    <p:sldId id="381" r:id="rId169"/>
    <p:sldId id="383" r:id="rId170"/>
    <p:sldId id="384" r:id="rId171"/>
    <p:sldId id="385" r:id="rId172"/>
    <p:sldId id="386" r:id="rId17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071" autoAdjust="0"/>
    <p:restoredTop sz="94709" autoAdjust="0"/>
  </p:normalViewPr>
  <p:slideViewPr>
    <p:cSldViewPr>
      <p:cViewPr varScale="1">
        <p:scale>
          <a:sx n="100" d="100"/>
          <a:sy n="100" d="100"/>
        </p:scale>
        <p:origin x="-23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slide" Target="slides/slide153.xml"/><Relationship Id="rId159" Type="http://schemas.openxmlformats.org/officeDocument/2006/relationships/slide" Target="slides/slide158.xml"/><Relationship Id="rId175" Type="http://schemas.openxmlformats.org/officeDocument/2006/relationships/presProps" Target="presProps.xml"/><Relationship Id="rId170" Type="http://schemas.openxmlformats.org/officeDocument/2006/relationships/slide" Target="slides/slide169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65" Type="http://schemas.openxmlformats.org/officeDocument/2006/relationships/slide" Target="slides/slide16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slide" Target="slides/slide170.xml"/><Relationship Id="rId176" Type="http://schemas.openxmlformats.org/officeDocument/2006/relationships/viewProps" Target="viewProps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77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72" Type="http://schemas.openxmlformats.org/officeDocument/2006/relationships/slide" Target="slides/slide17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tableStyles" Target="tableStyle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notesMaster" Target="notesMasters/notesMaster1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B75F86-1140-44AD-A4B6-00A58BC66201}" type="datetimeFigureOut">
              <a:rPr lang="ru-RU" smtClean="0"/>
              <a:pPr/>
              <a:t>08.12.2010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FCC097-13DE-4783-B74B-8CC365C163C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FCC097-13DE-4783-B74B-8CC365C163C6}" type="slidenum">
              <a:rPr lang="ru-RU" smtClean="0"/>
              <a:pPr/>
              <a:t>61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FCC097-13DE-4783-B74B-8CC365C163C6}" type="slidenum">
              <a:rPr lang="ru-RU" smtClean="0"/>
              <a:pPr/>
              <a:t>105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FCC097-13DE-4783-B74B-8CC365C163C6}" type="slidenum">
              <a:rPr lang="ru-RU" smtClean="0"/>
              <a:pPr/>
              <a:t>138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FCC097-13DE-4783-B74B-8CC365C163C6}" type="slidenum">
              <a:rPr lang="ru-RU" smtClean="0"/>
              <a:pPr/>
              <a:t>153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slide" Target="slide103.xml"/><Relationship Id="rId18" Type="http://schemas.openxmlformats.org/officeDocument/2006/relationships/slide" Target="slide117.xml"/><Relationship Id="rId26" Type="http://schemas.openxmlformats.org/officeDocument/2006/relationships/slide" Target="slide137.xml"/><Relationship Id="rId39" Type="http://schemas.openxmlformats.org/officeDocument/2006/relationships/slide" Target="slide171.xml"/><Relationship Id="rId21" Type="http://schemas.openxmlformats.org/officeDocument/2006/relationships/slide" Target="slide123.xml"/><Relationship Id="rId34" Type="http://schemas.openxmlformats.org/officeDocument/2006/relationships/slide" Target="slide161.xml"/><Relationship Id="rId42" Type="http://schemas.openxmlformats.org/officeDocument/2006/relationships/slide" Target="slide93.xml"/><Relationship Id="rId47" Type="http://schemas.openxmlformats.org/officeDocument/2006/relationships/slide" Target="slide127.xml"/><Relationship Id="rId50" Type="http://schemas.openxmlformats.org/officeDocument/2006/relationships/slide" Target="slide159.xml"/><Relationship Id="rId55" Type="http://schemas.openxmlformats.org/officeDocument/2006/relationships/slide" Target="slide67.xml"/><Relationship Id="rId7" Type="http://schemas.openxmlformats.org/officeDocument/2006/relationships/slide" Target="slide87.xml"/><Relationship Id="rId12" Type="http://schemas.openxmlformats.org/officeDocument/2006/relationships/slide" Target="slide101.xml"/><Relationship Id="rId17" Type="http://schemas.openxmlformats.org/officeDocument/2006/relationships/slide" Target="slide115.xml"/><Relationship Id="rId25" Type="http://schemas.openxmlformats.org/officeDocument/2006/relationships/slide" Target="slide135.xml"/><Relationship Id="rId33" Type="http://schemas.openxmlformats.org/officeDocument/2006/relationships/slide" Target="slide155.xml"/><Relationship Id="rId38" Type="http://schemas.openxmlformats.org/officeDocument/2006/relationships/slide" Target="slide169.xml"/><Relationship Id="rId46" Type="http://schemas.openxmlformats.org/officeDocument/2006/relationships/slide" Target="slide125.xml"/><Relationship Id="rId2" Type="http://schemas.openxmlformats.org/officeDocument/2006/relationships/image" Target="../media/image5.jpeg"/><Relationship Id="rId16" Type="http://schemas.openxmlformats.org/officeDocument/2006/relationships/slide" Target="slide113.xml"/><Relationship Id="rId20" Type="http://schemas.openxmlformats.org/officeDocument/2006/relationships/slide" Target="slide121.xml"/><Relationship Id="rId29" Type="http://schemas.openxmlformats.org/officeDocument/2006/relationships/slide" Target="slide147.xml"/><Relationship Id="rId41" Type="http://schemas.openxmlformats.org/officeDocument/2006/relationships/slide" Target="slide79.xml"/><Relationship Id="rId54" Type="http://schemas.openxmlformats.org/officeDocument/2006/relationships/slide" Target="slide6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5.xml"/><Relationship Id="rId11" Type="http://schemas.openxmlformats.org/officeDocument/2006/relationships/slide" Target="slide99.xml"/><Relationship Id="rId24" Type="http://schemas.openxmlformats.org/officeDocument/2006/relationships/slide" Target="slide133.xml"/><Relationship Id="rId32" Type="http://schemas.openxmlformats.org/officeDocument/2006/relationships/slide" Target="slide153.xml"/><Relationship Id="rId37" Type="http://schemas.openxmlformats.org/officeDocument/2006/relationships/slide" Target="slide167.xml"/><Relationship Id="rId40" Type="http://schemas.openxmlformats.org/officeDocument/2006/relationships/slide" Target="slide77.xml"/><Relationship Id="rId45" Type="http://schemas.openxmlformats.org/officeDocument/2006/relationships/slide" Target="slide111.xml"/><Relationship Id="rId53" Type="http://schemas.openxmlformats.org/officeDocument/2006/relationships/slide" Target="slide63.xml"/><Relationship Id="rId5" Type="http://schemas.openxmlformats.org/officeDocument/2006/relationships/slide" Target="slide83.xml"/><Relationship Id="rId15" Type="http://schemas.openxmlformats.org/officeDocument/2006/relationships/slide" Target="slide107.xml"/><Relationship Id="rId23" Type="http://schemas.openxmlformats.org/officeDocument/2006/relationships/slide" Target="slide131.xml"/><Relationship Id="rId28" Type="http://schemas.openxmlformats.org/officeDocument/2006/relationships/slide" Target="slide145.xml"/><Relationship Id="rId36" Type="http://schemas.openxmlformats.org/officeDocument/2006/relationships/slide" Target="slide165.xml"/><Relationship Id="rId49" Type="http://schemas.openxmlformats.org/officeDocument/2006/relationships/slide" Target="slide143.xml"/><Relationship Id="rId57" Type="http://schemas.openxmlformats.org/officeDocument/2006/relationships/slide" Target="slide71.xml"/><Relationship Id="rId10" Type="http://schemas.openxmlformats.org/officeDocument/2006/relationships/slide" Target="slide97.xml"/><Relationship Id="rId19" Type="http://schemas.openxmlformats.org/officeDocument/2006/relationships/slide" Target="slide119.xml"/><Relationship Id="rId31" Type="http://schemas.openxmlformats.org/officeDocument/2006/relationships/slide" Target="slide151.xml"/><Relationship Id="rId44" Type="http://schemas.openxmlformats.org/officeDocument/2006/relationships/slide" Target="slide109.xml"/><Relationship Id="rId52" Type="http://schemas.openxmlformats.org/officeDocument/2006/relationships/slide" Target="slide61.xml"/><Relationship Id="rId4" Type="http://schemas.openxmlformats.org/officeDocument/2006/relationships/slide" Target="slide81.xml"/><Relationship Id="rId9" Type="http://schemas.openxmlformats.org/officeDocument/2006/relationships/slide" Target="slide91.xml"/><Relationship Id="rId14" Type="http://schemas.openxmlformats.org/officeDocument/2006/relationships/slide" Target="slide105.xml"/><Relationship Id="rId22" Type="http://schemas.openxmlformats.org/officeDocument/2006/relationships/slide" Target="slide129.xml"/><Relationship Id="rId27" Type="http://schemas.openxmlformats.org/officeDocument/2006/relationships/slide" Target="slide139.xml"/><Relationship Id="rId30" Type="http://schemas.openxmlformats.org/officeDocument/2006/relationships/slide" Target="slide149.xml"/><Relationship Id="rId35" Type="http://schemas.openxmlformats.org/officeDocument/2006/relationships/slide" Target="slide163.xml"/><Relationship Id="rId43" Type="http://schemas.openxmlformats.org/officeDocument/2006/relationships/slide" Target="slide95.xml"/><Relationship Id="rId48" Type="http://schemas.openxmlformats.org/officeDocument/2006/relationships/slide" Target="slide141.xml"/><Relationship Id="rId56" Type="http://schemas.openxmlformats.org/officeDocument/2006/relationships/slide" Target="slide69.xml"/><Relationship Id="rId8" Type="http://schemas.openxmlformats.org/officeDocument/2006/relationships/slide" Target="slide89.xml"/><Relationship Id="rId51" Type="http://schemas.openxmlformats.org/officeDocument/2006/relationships/slide" Target="slide157.xml"/><Relationship Id="rId3" Type="http://schemas.openxmlformats.org/officeDocument/2006/relationships/slide" Target="slide75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" Target="slide10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4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" Target="slide104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06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" Target="slide108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7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" Target="slide110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slide" Target="slide105.xml"/><Relationship Id="rId18" Type="http://schemas.openxmlformats.org/officeDocument/2006/relationships/slide" Target="slide119.xml"/><Relationship Id="rId26" Type="http://schemas.openxmlformats.org/officeDocument/2006/relationships/slide" Target="slide139.xml"/><Relationship Id="rId39" Type="http://schemas.openxmlformats.org/officeDocument/2006/relationships/slide" Target="slide77.xml"/><Relationship Id="rId21" Type="http://schemas.openxmlformats.org/officeDocument/2006/relationships/slide" Target="slide129.xml"/><Relationship Id="rId34" Type="http://schemas.openxmlformats.org/officeDocument/2006/relationships/slide" Target="slide163.xml"/><Relationship Id="rId42" Type="http://schemas.openxmlformats.org/officeDocument/2006/relationships/slide" Target="slide95.xml"/><Relationship Id="rId47" Type="http://schemas.openxmlformats.org/officeDocument/2006/relationships/slide" Target="slide141.xml"/><Relationship Id="rId50" Type="http://schemas.openxmlformats.org/officeDocument/2006/relationships/slide" Target="slide157.xml"/><Relationship Id="rId55" Type="http://schemas.openxmlformats.org/officeDocument/2006/relationships/slide" Target="slide69.xml"/><Relationship Id="rId7" Type="http://schemas.openxmlformats.org/officeDocument/2006/relationships/slide" Target="slide89.xml"/><Relationship Id="rId12" Type="http://schemas.openxmlformats.org/officeDocument/2006/relationships/slide" Target="slide103.xml"/><Relationship Id="rId17" Type="http://schemas.openxmlformats.org/officeDocument/2006/relationships/slide" Target="slide117.xml"/><Relationship Id="rId25" Type="http://schemas.openxmlformats.org/officeDocument/2006/relationships/slide" Target="slide137.xml"/><Relationship Id="rId33" Type="http://schemas.openxmlformats.org/officeDocument/2006/relationships/slide" Target="slide161.xml"/><Relationship Id="rId38" Type="http://schemas.openxmlformats.org/officeDocument/2006/relationships/slide" Target="slide171.xml"/><Relationship Id="rId46" Type="http://schemas.openxmlformats.org/officeDocument/2006/relationships/slide" Target="slide127.xml"/><Relationship Id="rId2" Type="http://schemas.openxmlformats.org/officeDocument/2006/relationships/image" Target="../media/image5.jpeg"/><Relationship Id="rId16" Type="http://schemas.openxmlformats.org/officeDocument/2006/relationships/slide" Target="slide115.xml"/><Relationship Id="rId20" Type="http://schemas.openxmlformats.org/officeDocument/2006/relationships/slide" Target="slide123.xml"/><Relationship Id="rId29" Type="http://schemas.openxmlformats.org/officeDocument/2006/relationships/slide" Target="slide149.xml"/><Relationship Id="rId41" Type="http://schemas.openxmlformats.org/officeDocument/2006/relationships/slide" Target="slide93.xml"/><Relationship Id="rId54" Type="http://schemas.openxmlformats.org/officeDocument/2006/relationships/slide" Target="slide6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7.xml"/><Relationship Id="rId11" Type="http://schemas.openxmlformats.org/officeDocument/2006/relationships/slide" Target="slide101.xml"/><Relationship Id="rId24" Type="http://schemas.openxmlformats.org/officeDocument/2006/relationships/slide" Target="slide135.xml"/><Relationship Id="rId32" Type="http://schemas.openxmlformats.org/officeDocument/2006/relationships/slide" Target="slide155.xml"/><Relationship Id="rId37" Type="http://schemas.openxmlformats.org/officeDocument/2006/relationships/slide" Target="slide169.xml"/><Relationship Id="rId40" Type="http://schemas.openxmlformats.org/officeDocument/2006/relationships/slide" Target="slide79.xml"/><Relationship Id="rId45" Type="http://schemas.openxmlformats.org/officeDocument/2006/relationships/slide" Target="slide125.xml"/><Relationship Id="rId53" Type="http://schemas.openxmlformats.org/officeDocument/2006/relationships/slide" Target="slide65.xml"/><Relationship Id="rId5" Type="http://schemas.openxmlformats.org/officeDocument/2006/relationships/slide" Target="slide85.xml"/><Relationship Id="rId15" Type="http://schemas.openxmlformats.org/officeDocument/2006/relationships/slide" Target="slide113.xml"/><Relationship Id="rId23" Type="http://schemas.openxmlformats.org/officeDocument/2006/relationships/slide" Target="slide133.xml"/><Relationship Id="rId28" Type="http://schemas.openxmlformats.org/officeDocument/2006/relationships/slide" Target="slide147.xml"/><Relationship Id="rId36" Type="http://schemas.openxmlformats.org/officeDocument/2006/relationships/slide" Target="slide167.xml"/><Relationship Id="rId49" Type="http://schemas.openxmlformats.org/officeDocument/2006/relationships/slide" Target="slide159.xml"/><Relationship Id="rId57" Type="http://schemas.openxmlformats.org/officeDocument/2006/relationships/slide" Target="slide73.xml"/><Relationship Id="rId10" Type="http://schemas.openxmlformats.org/officeDocument/2006/relationships/slide" Target="slide99.xml"/><Relationship Id="rId19" Type="http://schemas.openxmlformats.org/officeDocument/2006/relationships/slide" Target="slide121.xml"/><Relationship Id="rId31" Type="http://schemas.openxmlformats.org/officeDocument/2006/relationships/slide" Target="slide153.xml"/><Relationship Id="rId44" Type="http://schemas.openxmlformats.org/officeDocument/2006/relationships/slide" Target="slide111.xml"/><Relationship Id="rId52" Type="http://schemas.openxmlformats.org/officeDocument/2006/relationships/slide" Target="slide63.xml"/><Relationship Id="rId4" Type="http://schemas.openxmlformats.org/officeDocument/2006/relationships/slide" Target="slide83.xml"/><Relationship Id="rId9" Type="http://schemas.openxmlformats.org/officeDocument/2006/relationships/slide" Target="slide97.xml"/><Relationship Id="rId14" Type="http://schemas.openxmlformats.org/officeDocument/2006/relationships/slide" Target="slide107.xml"/><Relationship Id="rId22" Type="http://schemas.openxmlformats.org/officeDocument/2006/relationships/slide" Target="slide131.xml"/><Relationship Id="rId27" Type="http://schemas.openxmlformats.org/officeDocument/2006/relationships/slide" Target="slide145.xml"/><Relationship Id="rId30" Type="http://schemas.openxmlformats.org/officeDocument/2006/relationships/slide" Target="slide151.xml"/><Relationship Id="rId35" Type="http://schemas.openxmlformats.org/officeDocument/2006/relationships/slide" Target="slide165.xml"/><Relationship Id="rId43" Type="http://schemas.openxmlformats.org/officeDocument/2006/relationships/slide" Target="slide109.xml"/><Relationship Id="rId48" Type="http://schemas.openxmlformats.org/officeDocument/2006/relationships/slide" Target="slide143.xml"/><Relationship Id="rId56" Type="http://schemas.openxmlformats.org/officeDocument/2006/relationships/slide" Target="slide71.xml"/><Relationship Id="rId8" Type="http://schemas.openxmlformats.org/officeDocument/2006/relationships/slide" Target="slide91.xml"/><Relationship Id="rId51" Type="http://schemas.openxmlformats.org/officeDocument/2006/relationships/slide" Target="slide61.xml"/><Relationship Id="rId3" Type="http://schemas.openxmlformats.org/officeDocument/2006/relationships/slide" Target="slide81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" Target="slide11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" Target="slide114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31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slide" Target="slide118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slide" Target="slide120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slide" Target="slide105.xml"/><Relationship Id="rId18" Type="http://schemas.openxmlformats.org/officeDocument/2006/relationships/slide" Target="slide119.xml"/><Relationship Id="rId26" Type="http://schemas.openxmlformats.org/officeDocument/2006/relationships/slide" Target="slide139.xml"/><Relationship Id="rId39" Type="http://schemas.openxmlformats.org/officeDocument/2006/relationships/slide" Target="slide79.xml"/><Relationship Id="rId21" Type="http://schemas.openxmlformats.org/officeDocument/2006/relationships/slide" Target="slide129.xml"/><Relationship Id="rId34" Type="http://schemas.openxmlformats.org/officeDocument/2006/relationships/slide" Target="slide163.xml"/><Relationship Id="rId42" Type="http://schemas.openxmlformats.org/officeDocument/2006/relationships/slide" Target="slide109.xml"/><Relationship Id="rId47" Type="http://schemas.openxmlformats.org/officeDocument/2006/relationships/slide" Target="slide143.xml"/><Relationship Id="rId50" Type="http://schemas.openxmlformats.org/officeDocument/2006/relationships/slide" Target="slide61.xml"/><Relationship Id="rId55" Type="http://schemas.openxmlformats.org/officeDocument/2006/relationships/slide" Target="slide71.xml"/><Relationship Id="rId7" Type="http://schemas.openxmlformats.org/officeDocument/2006/relationships/slide" Target="slide89.xml"/><Relationship Id="rId12" Type="http://schemas.openxmlformats.org/officeDocument/2006/relationships/slide" Target="slide103.xml"/><Relationship Id="rId17" Type="http://schemas.openxmlformats.org/officeDocument/2006/relationships/slide" Target="slide117.xml"/><Relationship Id="rId25" Type="http://schemas.openxmlformats.org/officeDocument/2006/relationships/slide" Target="slide137.xml"/><Relationship Id="rId33" Type="http://schemas.openxmlformats.org/officeDocument/2006/relationships/slide" Target="slide161.xml"/><Relationship Id="rId38" Type="http://schemas.openxmlformats.org/officeDocument/2006/relationships/slide" Target="slide171.xml"/><Relationship Id="rId46" Type="http://schemas.openxmlformats.org/officeDocument/2006/relationships/slide" Target="slide141.xml"/><Relationship Id="rId2" Type="http://schemas.openxmlformats.org/officeDocument/2006/relationships/image" Target="../media/image5.jpeg"/><Relationship Id="rId16" Type="http://schemas.openxmlformats.org/officeDocument/2006/relationships/slide" Target="slide115.xml"/><Relationship Id="rId20" Type="http://schemas.openxmlformats.org/officeDocument/2006/relationships/slide" Target="slide123.xml"/><Relationship Id="rId29" Type="http://schemas.openxmlformats.org/officeDocument/2006/relationships/slide" Target="slide149.xml"/><Relationship Id="rId41" Type="http://schemas.openxmlformats.org/officeDocument/2006/relationships/slide" Target="slide95.xml"/><Relationship Id="rId54" Type="http://schemas.openxmlformats.org/officeDocument/2006/relationships/slide" Target="slide6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7.xml"/><Relationship Id="rId11" Type="http://schemas.openxmlformats.org/officeDocument/2006/relationships/slide" Target="slide101.xml"/><Relationship Id="rId24" Type="http://schemas.openxmlformats.org/officeDocument/2006/relationships/slide" Target="slide135.xml"/><Relationship Id="rId32" Type="http://schemas.openxmlformats.org/officeDocument/2006/relationships/slide" Target="slide155.xml"/><Relationship Id="rId37" Type="http://schemas.openxmlformats.org/officeDocument/2006/relationships/slide" Target="slide169.xml"/><Relationship Id="rId40" Type="http://schemas.openxmlformats.org/officeDocument/2006/relationships/slide" Target="slide93.xml"/><Relationship Id="rId45" Type="http://schemas.openxmlformats.org/officeDocument/2006/relationships/slide" Target="slide127.xml"/><Relationship Id="rId53" Type="http://schemas.openxmlformats.org/officeDocument/2006/relationships/slide" Target="slide67.xml"/><Relationship Id="rId5" Type="http://schemas.openxmlformats.org/officeDocument/2006/relationships/slide" Target="slide85.xml"/><Relationship Id="rId15" Type="http://schemas.openxmlformats.org/officeDocument/2006/relationships/slide" Target="slide113.xml"/><Relationship Id="rId23" Type="http://schemas.openxmlformats.org/officeDocument/2006/relationships/slide" Target="slide133.xml"/><Relationship Id="rId28" Type="http://schemas.openxmlformats.org/officeDocument/2006/relationships/slide" Target="slide147.xml"/><Relationship Id="rId36" Type="http://schemas.openxmlformats.org/officeDocument/2006/relationships/slide" Target="slide167.xml"/><Relationship Id="rId49" Type="http://schemas.openxmlformats.org/officeDocument/2006/relationships/slide" Target="slide157.xml"/><Relationship Id="rId57" Type="http://schemas.openxmlformats.org/officeDocument/2006/relationships/slide" Target="slide75.xml"/><Relationship Id="rId10" Type="http://schemas.openxmlformats.org/officeDocument/2006/relationships/slide" Target="slide99.xml"/><Relationship Id="rId19" Type="http://schemas.openxmlformats.org/officeDocument/2006/relationships/slide" Target="slide121.xml"/><Relationship Id="rId31" Type="http://schemas.openxmlformats.org/officeDocument/2006/relationships/slide" Target="slide153.xml"/><Relationship Id="rId44" Type="http://schemas.openxmlformats.org/officeDocument/2006/relationships/slide" Target="slide125.xml"/><Relationship Id="rId52" Type="http://schemas.openxmlformats.org/officeDocument/2006/relationships/slide" Target="slide65.xml"/><Relationship Id="rId4" Type="http://schemas.openxmlformats.org/officeDocument/2006/relationships/slide" Target="slide83.xml"/><Relationship Id="rId9" Type="http://schemas.openxmlformats.org/officeDocument/2006/relationships/slide" Target="slide97.xml"/><Relationship Id="rId14" Type="http://schemas.openxmlformats.org/officeDocument/2006/relationships/slide" Target="slide107.xml"/><Relationship Id="rId22" Type="http://schemas.openxmlformats.org/officeDocument/2006/relationships/slide" Target="slide131.xml"/><Relationship Id="rId27" Type="http://schemas.openxmlformats.org/officeDocument/2006/relationships/slide" Target="slide145.xml"/><Relationship Id="rId30" Type="http://schemas.openxmlformats.org/officeDocument/2006/relationships/slide" Target="slide151.xml"/><Relationship Id="rId35" Type="http://schemas.openxmlformats.org/officeDocument/2006/relationships/slide" Target="slide165.xml"/><Relationship Id="rId43" Type="http://schemas.openxmlformats.org/officeDocument/2006/relationships/slide" Target="slide111.xml"/><Relationship Id="rId48" Type="http://schemas.openxmlformats.org/officeDocument/2006/relationships/slide" Target="slide159.xml"/><Relationship Id="rId56" Type="http://schemas.openxmlformats.org/officeDocument/2006/relationships/slide" Target="slide73.xml"/><Relationship Id="rId8" Type="http://schemas.openxmlformats.org/officeDocument/2006/relationships/slide" Target="slide91.xml"/><Relationship Id="rId51" Type="http://schemas.openxmlformats.org/officeDocument/2006/relationships/slide" Target="slide63.xml"/><Relationship Id="rId3" Type="http://schemas.openxmlformats.org/officeDocument/2006/relationships/slide" Target="slide81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33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slide" Target="slide12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slide" Target="slide124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slide" Target="slide126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36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slide" Target="slide128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slide" Target="slide130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slide" Target="slide105.xml"/><Relationship Id="rId18" Type="http://schemas.openxmlformats.org/officeDocument/2006/relationships/slide" Target="slide119.xml"/><Relationship Id="rId26" Type="http://schemas.openxmlformats.org/officeDocument/2006/relationships/slide" Target="slide139.xml"/><Relationship Id="rId39" Type="http://schemas.openxmlformats.org/officeDocument/2006/relationships/slide" Target="slide93.xml"/><Relationship Id="rId21" Type="http://schemas.openxmlformats.org/officeDocument/2006/relationships/slide" Target="slide129.xml"/><Relationship Id="rId34" Type="http://schemas.openxmlformats.org/officeDocument/2006/relationships/slide" Target="slide163.xml"/><Relationship Id="rId42" Type="http://schemas.openxmlformats.org/officeDocument/2006/relationships/slide" Target="slide111.xml"/><Relationship Id="rId47" Type="http://schemas.openxmlformats.org/officeDocument/2006/relationships/slide" Target="slide159.xml"/><Relationship Id="rId50" Type="http://schemas.openxmlformats.org/officeDocument/2006/relationships/slide" Target="slide63.xml"/><Relationship Id="rId55" Type="http://schemas.openxmlformats.org/officeDocument/2006/relationships/slide" Target="slide73.xml"/><Relationship Id="rId7" Type="http://schemas.openxmlformats.org/officeDocument/2006/relationships/slide" Target="slide89.xml"/><Relationship Id="rId12" Type="http://schemas.openxmlformats.org/officeDocument/2006/relationships/slide" Target="slide103.xml"/><Relationship Id="rId17" Type="http://schemas.openxmlformats.org/officeDocument/2006/relationships/slide" Target="slide117.xml"/><Relationship Id="rId25" Type="http://schemas.openxmlformats.org/officeDocument/2006/relationships/slide" Target="slide137.xml"/><Relationship Id="rId33" Type="http://schemas.openxmlformats.org/officeDocument/2006/relationships/slide" Target="slide161.xml"/><Relationship Id="rId38" Type="http://schemas.openxmlformats.org/officeDocument/2006/relationships/slide" Target="slide171.xml"/><Relationship Id="rId46" Type="http://schemas.openxmlformats.org/officeDocument/2006/relationships/slide" Target="slide143.xml"/><Relationship Id="rId2" Type="http://schemas.openxmlformats.org/officeDocument/2006/relationships/image" Target="../media/image5.jpeg"/><Relationship Id="rId16" Type="http://schemas.openxmlformats.org/officeDocument/2006/relationships/slide" Target="slide115.xml"/><Relationship Id="rId20" Type="http://schemas.openxmlformats.org/officeDocument/2006/relationships/slide" Target="slide123.xml"/><Relationship Id="rId29" Type="http://schemas.openxmlformats.org/officeDocument/2006/relationships/slide" Target="slide149.xml"/><Relationship Id="rId41" Type="http://schemas.openxmlformats.org/officeDocument/2006/relationships/slide" Target="slide109.xml"/><Relationship Id="rId54" Type="http://schemas.openxmlformats.org/officeDocument/2006/relationships/slide" Target="slide7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7.xml"/><Relationship Id="rId11" Type="http://schemas.openxmlformats.org/officeDocument/2006/relationships/slide" Target="slide101.xml"/><Relationship Id="rId24" Type="http://schemas.openxmlformats.org/officeDocument/2006/relationships/slide" Target="slide135.xml"/><Relationship Id="rId32" Type="http://schemas.openxmlformats.org/officeDocument/2006/relationships/slide" Target="slide155.xml"/><Relationship Id="rId37" Type="http://schemas.openxmlformats.org/officeDocument/2006/relationships/slide" Target="slide169.xml"/><Relationship Id="rId40" Type="http://schemas.openxmlformats.org/officeDocument/2006/relationships/slide" Target="slide95.xml"/><Relationship Id="rId45" Type="http://schemas.openxmlformats.org/officeDocument/2006/relationships/slide" Target="slide141.xml"/><Relationship Id="rId53" Type="http://schemas.openxmlformats.org/officeDocument/2006/relationships/slide" Target="slide69.xml"/><Relationship Id="rId5" Type="http://schemas.openxmlformats.org/officeDocument/2006/relationships/slide" Target="slide85.xml"/><Relationship Id="rId15" Type="http://schemas.openxmlformats.org/officeDocument/2006/relationships/slide" Target="slide113.xml"/><Relationship Id="rId23" Type="http://schemas.openxmlformats.org/officeDocument/2006/relationships/slide" Target="slide133.xml"/><Relationship Id="rId28" Type="http://schemas.openxmlformats.org/officeDocument/2006/relationships/slide" Target="slide147.xml"/><Relationship Id="rId36" Type="http://schemas.openxmlformats.org/officeDocument/2006/relationships/slide" Target="slide167.xml"/><Relationship Id="rId49" Type="http://schemas.openxmlformats.org/officeDocument/2006/relationships/slide" Target="slide61.xml"/><Relationship Id="rId57" Type="http://schemas.openxmlformats.org/officeDocument/2006/relationships/slide" Target="slide77.xml"/><Relationship Id="rId10" Type="http://schemas.openxmlformats.org/officeDocument/2006/relationships/slide" Target="slide99.xml"/><Relationship Id="rId19" Type="http://schemas.openxmlformats.org/officeDocument/2006/relationships/slide" Target="slide121.xml"/><Relationship Id="rId31" Type="http://schemas.openxmlformats.org/officeDocument/2006/relationships/slide" Target="slide153.xml"/><Relationship Id="rId44" Type="http://schemas.openxmlformats.org/officeDocument/2006/relationships/slide" Target="slide127.xml"/><Relationship Id="rId52" Type="http://schemas.openxmlformats.org/officeDocument/2006/relationships/slide" Target="slide67.xml"/><Relationship Id="rId4" Type="http://schemas.openxmlformats.org/officeDocument/2006/relationships/slide" Target="slide83.xml"/><Relationship Id="rId9" Type="http://schemas.openxmlformats.org/officeDocument/2006/relationships/slide" Target="slide97.xml"/><Relationship Id="rId14" Type="http://schemas.openxmlformats.org/officeDocument/2006/relationships/slide" Target="slide107.xml"/><Relationship Id="rId22" Type="http://schemas.openxmlformats.org/officeDocument/2006/relationships/slide" Target="slide131.xml"/><Relationship Id="rId27" Type="http://schemas.openxmlformats.org/officeDocument/2006/relationships/slide" Target="slide145.xml"/><Relationship Id="rId30" Type="http://schemas.openxmlformats.org/officeDocument/2006/relationships/slide" Target="slide151.xml"/><Relationship Id="rId35" Type="http://schemas.openxmlformats.org/officeDocument/2006/relationships/slide" Target="slide165.xml"/><Relationship Id="rId43" Type="http://schemas.openxmlformats.org/officeDocument/2006/relationships/slide" Target="slide125.xml"/><Relationship Id="rId48" Type="http://schemas.openxmlformats.org/officeDocument/2006/relationships/slide" Target="slide157.xml"/><Relationship Id="rId56" Type="http://schemas.openxmlformats.org/officeDocument/2006/relationships/slide" Target="slide75.xml"/><Relationship Id="rId8" Type="http://schemas.openxmlformats.org/officeDocument/2006/relationships/slide" Target="slide91.xml"/><Relationship Id="rId51" Type="http://schemas.openxmlformats.org/officeDocument/2006/relationships/slide" Target="slide65.xml"/><Relationship Id="rId3" Type="http://schemas.openxmlformats.org/officeDocument/2006/relationships/slide" Target="slide81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slide" Target="slide13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slide" Target="slide134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slide" Target="slide136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41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slide" Target="slide138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slide" Target="slide42.xml"/><Relationship Id="rId4" Type="http://schemas.openxmlformats.org/officeDocument/2006/relationships/image" Target="../media/image45.jpeg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slide" Target="slide140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3" Type="http://schemas.openxmlformats.org/officeDocument/2006/relationships/slide" Target="slide107.xml"/><Relationship Id="rId18" Type="http://schemas.openxmlformats.org/officeDocument/2006/relationships/slide" Target="slide121.xml"/><Relationship Id="rId26" Type="http://schemas.openxmlformats.org/officeDocument/2006/relationships/slide" Target="slide145.xml"/><Relationship Id="rId39" Type="http://schemas.openxmlformats.org/officeDocument/2006/relationships/slide" Target="slide95.xml"/><Relationship Id="rId21" Type="http://schemas.openxmlformats.org/officeDocument/2006/relationships/slide" Target="slide131.xml"/><Relationship Id="rId34" Type="http://schemas.openxmlformats.org/officeDocument/2006/relationships/slide" Target="slide165.xml"/><Relationship Id="rId42" Type="http://schemas.openxmlformats.org/officeDocument/2006/relationships/slide" Target="slide125.xml"/><Relationship Id="rId47" Type="http://schemas.openxmlformats.org/officeDocument/2006/relationships/slide" Target="slide157.xml"/><Relationship Id="rId50" Type="http://schemas.openxmlformats.org/officeDocument/2006/relationships/slide" Target="slide65.xml"/><Relationship Id="rId55" Type="http://schemas.openxmlformats.org/officeDocument/2006/relationships/slide" Target="slide75.xml"/><Relationship Id="rId7" Type="http://schemas.openxmlformats.org/officeDocument/2006/relationships/slide" Target="slide91.xml"/><Relationship Id="rId12" Type="http://schemas.openxmlformats.org/officeDocument/2006/relationships/slide" Target="slide105.xml"/><Relationship Id="rId17" Type="http://schemas.openxmlformats.org/officeDocument/2006/relationships/slide" Target="slide119.xml"/><Relationship Id="rId25" Type="http://schemas.openxmlformats.org/officeDocument/2006/relationships/slide" Target="slide139.xml"/><Relationship Id="rId33" Type="http://schemas.openxmlformats.org/officeDocument/2006/relationships/slide" Target="slide163.xml"/><Relationship Id="rId38" Type="http://schemas.openxmlformats.org/officeDocument/2006/relationships/slide" Target="slide93.xml"/><Relationship Id="rId46" Type="http://schemas.openxmlformats.org/officeDocument/2006/relationships/slide" Target="slide159.xml"/><Relationship Id="rId2" Type="http://schemas.openxmlformats.org/officeDocument/2006/relationships/image" Target="../media/image5.jpeg"/><Relationship Id="rId16" Type="http://schemas.openxmlformats.org/officeDocument/2006/relationships/slide" Target="slide117.xml"/><Relationship Id="rId20" Type="http://schemas.openxmlformats.org/officeDocument/2006/relationships/slide" Target="slide129.xml"/><Relationship Id="rId29" Type="http://schemas.openxmlformats.org/officeDocument/2006/relationships/slide" Target="slide151.xml"/><Relationship Id="rId41" Type="http://schemas.openxmlformats.org/officeDocument/2006/relationships/slide" Target="slide111.xml"/><Relationship Id="rId54" Type="http://schemas.openxmlformats.org/officeDocument/2006/relationships/slide" Target="slide7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9.xml"/><Relationship Id="rId11" Type="http://schemas.openxmlformats.org/officeDocument/2006/relationships/slide" Target="slide103.xml"/><Relationship Id="rId24" Type="http://schemas.openxmlformats.org/officeDocument/2006/relationships/slide" Target="slide137.xml"/><Relationship Id="rId32" Type="http://schemas.openxmlformats.org/officeDocument/2006/relationships/slide" Target="slide161.xml"/><Relationship Id="rId37" Type="http://schemas.openxmlformats.org/officeDocument/2006/relationships/slide" Target="slide171.xml"/><Relationship Id="rId40" Type="http://schemas.openxmlformats.org/officeDocument/2006/relationships/slide" Target="slide109.xml"/><Relationship Id="rId45" Type="http://schemas.openxmlformats.org/officeDocument/2006/relationships/slide" Target="slide143.xml"/><Relationship Id="rId53" Type="http://schemas.openxmlformats.org/officeDocument/2006/relationships/slide" Target="slide71.xml"/><Relationship Id="rId5" Type="http://schemas.openxmlformats.org/officeDocument/2006/relationships/slide" Target="slide87.xml"/><Relationship Id="rId15" Type="http://schemas.openxmlformats.org/officeDocument/2006/relationships/slide" Target="slide115.xml"/><Relationship Id="rId23" Type="http://schemas.openxmlformats.org/officeDocument/2006/relationships/slide" Target="slide135.xml"/><Relationship Id="rId28" Type="http://schemas.openxmlformats.org/officeDocument/2006/relationships/slide" Target="slide149.xml"/><Relationship Id="rId36" Type="http://schemas.openxmlformats.org/officeDocument/2006/relationships/slide" Target="slide169.xml"/><Relationship Id="rId49" Type="http://schemas.openxmlformats.org/officeDocument/2006/relationships/slide" Target="slide63.xml"/><Relationship Id="rId57" Type="http://schemas.openxmlformats.org/officeDocument/2006/relationships/slide" Target="slide79.xml"/><Relationship Id="rId10" Type="http://schemas.openxmlformats.org/officeDocument/2006/relationships/slide" Target="slide101.xml"/><Relationship Id="rId19" Type="http://schemas.openxmlformats.org/officeDocument/2006/relationships/slide" Target="slide123.xml"/><Relationship Id="rId31" Type="http://schemas.openxmlformats.org/officeDocument/2006/relationships/slide" Target="slide155.xml"/><Relationship Id="rId44" Type="http://schemas.openxmlformats.org/officeDocument/2006/relationships/slide" Target="slide141.xml"/><Relationship Id="rId52" Type="http://schemas.openxmlformats.org/officeDocument/2006/relationships/slide" Target="slide69.xml"/><Relationship Id="rId4" Type="http://schemas.openxmlformats.org/officeDocument/2006/relationships/slide" Target="slide85.xml"/><Relationship Id="rId9" Type="http://schemas.openxmlformats.org/officeDocument/2006/relationships/slide" Target="slide99.xml"/><Relationship Id="rId14" Type="http://schemas.openxmlformats.org/officeDocument/2006/relationships/slide" Target="slide113.xml"/><Relationship Id="rId22" Type="http://schemas.openxmlformats.org/officeDocument/2006/relationships/slide" Target="slide133.xml"/><Relationship Id="rId27" Type="http://schemas.openxmlformats.org/officeDocument/2006/relationships/slide" Target="slide147.xml"/><Relationship Id="rId30" Type="http://schemas.openxmlformats.org/officeDocument/2006/relationships/slide" Target="slide153.xml"/><Relationship Id="rId35" Type="http://schemas.openxmlformats.org/officeDocument/2006/relationships/slide" Target="slide167.xml"/><Relationship Id="rId43" Type="http://schemas.openxmlformats.org/officeDocument/2006/relationships/slide" Target="slide127.xml"/><Relationship Id="rId48" Type="http://schemas.openxmlformats.org/officeDocument/2006/relationships/slide" Target="slide61.xml"/><Relationship Id="rId56" Type="http://schemas.openxmlformats.org/officeDocument/2006/relationships/slide" Target="slide77.xml"/><Relationship Id="rId8" Type="http://schemas.openxmlformats.org/officeDocument/2006/relationships/slide" Target="slide97.xml"/><Relationship Id="rId51" Type="http://schemas.openxmlformats.org/officeDocument/2006/relationships/slide" Target="slide67.xml"/><Relationship Id="rId3" Type="http://schemas.openxmlformats.org/officeDocument/2006/relationships/slide" Target="slide83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43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slide" Target="slide14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slide" Target="slide144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slide" Target="slide45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eg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slide" Target="slide146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46.xml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slide" Target="slide148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47.x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slide" Target="slide150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3" Type="http://schemas.openxmlformats.org/officeDocument/2006/relationships/slide" Target="slide113.xml"/><Relationship Id="rId18" Type="http://schemas.openxmlformats.org/officeDocument/2006/relationships/slide" Target="slide123.xml"/><Relationship Id="rId26" Type="http://schemas.openxmlformats.org/officeDocument/2006/relationships/slide" Target="slide147.xml"/><Relationship Id="rId39" Type="http://schemas.openxmlformats.org/officeDocument/2006/relationships/slide" Target="slide109.xml"/><Relationship Id="rId21" Type="http://schemas.openxmlformats.org/officeDocument/2006/relationships/slide" Target="slide133.xml"/><Relationship Id="rId34" Type="http://schemas.openxmlformats.org/officeDocument/2006/relationships/slide" Target="slide167.xml"/><Relationship Id="rId42" Type="http://schemas.openxmlformats.org/officeDocument/2006/relationships/slide" Target="slide127.xml"/><Relationship Id="rId47" Type="http://schemas.openxmlformats.org/officeDocument/2006/relationships/slide" Target="slide61.xml"/><Relationship Id="rId50" Type="http://schemas.openxmlformats.org/officeDocument/2006/relationships/slide" Target="slide67.xml"/><Relationship Id="rId55" Type="http://schemas.openxmlformats.org/officeDocument/2006/relationships/slide" Target="slide77.xml"/><Relationship Id="rId7" Type="http://schemas.openxmlformats.org/officeDocument/2006/relationships/slide" Target="slide97.xml"/><Relationship Id="rId12" Type="http://schemas.openxmlformats.org/officeDocument/2006/relationships/slide" Target="slide107.xml"/><Relationship Id="rId17" Type="http://schemas.openxmlformats.org/officeDocument/2006/relationships/slide" Target="slide121.xml"/><Relationship Id="rId25" Type="http://schemas.openxmlformats.org/officeDocument/2006/relationships/slide" Target="slide145.xml"/><Relationship Id="rId33" Type="http://schemas.openxmlformats.org/officeDocument/2006/relationships/slide" Target="slide165.xml"/><Relationship Id="rId38" Type="http://schemas.openxmlformats.org/officeDocument/2006/relationships/slide" Target="slide95.xml"/><Relationship Id="rId46" Type="http://schemas.openxmlformats.org/officeDocument/2006/relationships/slide" Target="slide157.xml"/><Relationship Id="rId2" Type="http://schemas.openxmlformats.org/officeDocument/2006/relationships/image" Target="../media/image5.jpeg"/><Relationship Id="rId16" Type="http://schemas.openxmlformats.org/officeDocument/2006/relationships/slide" Target="slide119.xml"/><Relationship Id="rId20" Type="http://schemas.openxmlformats.org/officeDocument/2006/relationships/slide" Target="slide131.xml"/><Relationship Id="rId29" Type="http://schemas.openxmlformats.org/officeDocument/2006/relationships/slide" Target="slide153.xml"/><Relationship Id="rId41" Type="http://schemas.openxmlformats.org/officeDocument/2006/relationships/slide" Target="slide125.xml"/><Relationship Id="rId54" Type="http://schemas.openxmlformats.org/officeDocument/2006/relationships/slide" Target="slide7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91.xml"/><Relationship Id="rId11" Type="http://schemas.openxmlformats.org/officeDocument/2006/relationships/slide" Target="slide105.xml"/><Relationship Id="rId24" Type="http://schemas.openxmlformats.org/officeDocument/2006/relationships/slide" Target="slide139.xml"/><Relationship Id="rId32" Type="http://schemas.openxmlformats.org/officeDocument/2006/relationships/slide" Target="slide163.xml"/><Relationship Id="rId37" Type="http://schemas.openxmlformats.org/officeDocument/2006/relationships/slide" Target="slide93.xml"/><Relationship Id="rId40" Type="http://schemas.openxmlformats.org/officeDocument/2006/relationships/slide" Target="slide111.xml"/><Relationship Id="rId45" Type="http://schemas.openxmlformats.org/officeDocument/2006/relationships/slide" Target="slide159.xml"/><Relationship Id="rId53" Type="http://schemas.openxmlformats.org/officeDocument/2006/relationships/slide" Target="slide73.xml"/><Relationship Id="rId5" Type="http://schemas.openxmlformats.org/officeDocument/2006/relationships/slide" Target="slide89.xml"/><Relationship Id="rId15" Type="http://schemas.openxmlformats.org/officeDocument/2006/relationships/slide" Target="slide117.xml"/><Relationship Id="rId23" Type="http://schemas.openxmlformats.org/officeDocument/2006/relationships/slide" Target="slide137.xml"/><Relationship Id="rId28" Type="http://schemas.openxmlformats.org/officeDocument/2006/relationships/slide" Target="slide151.xml"/><Relationship Id="rId36" Type="http://schemas.openxmlformats.org/officeDocument/2006/relationships/slide" Target="slide171.xml"/><Relationship Id="rId49" Type="http://schemas.openxmlformats.org/officeDocument/2006/relationships/slide" Target="slide65.xml"/><Relationship Id="rId57" Type="http://schemas.openxmlformats.org/officeDocument/2006/relationships/slide" Target="slide81.xml"/><Relationship Id="rId10" Type="http://schemas.openxmlformats.org/officeDocument/2006/relationships/slide" Target="slide103.xml"/><Relationship Id="rId19" Type="http://schemas.openxmlformats.org/officeDocument/2006/relationships/slide" Target="slide129.xml"/><Relationship Id="rId31" Type="http://schemas.openxmlformats.org/officeDocument/2006/relationships/slide" Target="slide161.xml"/><Relationship Id="rId44" Type="http://schemas.openxmlformats.org/officeDocument/2006/relationships/slide" Target="slide143.xml"/><Relationship Id="rId52" Type="http://schemas.openxmlformats.org/officeDocument/2006/relationships/slide" Target="slide71.xml"/><Relationship Id="rId4" Type="http://schemas.openxmlformats.org/officeDocument/2006/relationships/slide" Target="slide87.xml"/><Relationship Id="rId9" Type="http://schemas.openxmlformats.org/officeDocument/2006/relationships/slide" Target="slide101.xml"/><Relationship Id="rId14" Type="http://schemas.openxmlformats.org/officeDocument/2006/relationships/slide" Target="slide115.xml"/><Relationship Id="rId22" Type="http://schemas.openxmlformats.org/officeDocument/2006/relationships/slide" Target="slide135.xml"/><Relationship Id="rId27" Type="http://schemas.openxmlformats.org/officeDocument/2006/relationships/slide" Target="slide149.xml"/><Relationship Id="rId30" Type="http://schemas.openxmlformats.org/officeDocument/2006/relationships/slide" Target="slide155.xml"/><Relationship Id="rId35" Type="http://schemas.openxmlformats.org/officeDocument/2006/relationships/slide" Target="slide169.xml"/><Relationship Id="rId43" Type="http://schemas.openxmlformats.org/officeDocument/2006/relationships/slide" Target="slide141.xml"/><Relationship Id="rId48" Type="http://schemas.openxmlformats.org/officeDocument/2006/relationships/slide" Target="slide63.xml"/><Relationship Id="rId56" Type="http://schemas.openxmlformats.org/officeDocument/2006/relationships/slide" Target="slide79.xml"/><Relationship Id="rId8" Type="http://schemas.openxmlformats.org/officeDocument/2006/relationships/slide" Target="slide99.xml"/><Relationship Id="rId51" Type="http://schemas.openxmlformats.org/officeDocument/2006/relationships/slide" Target="slide69.xml"/><Relationship Id="rId3" Type="http://schemas.openxmlformats.org/officeDocument/2006/relationships/slide" Target="slide85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48.x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slide" Target="slide15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49.x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54.x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50.x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slide" Target="slide156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51.xml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slide" Target="slide158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slide" Target="slide5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jpeg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slide" Target="slide160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3" Type="http://schemas.openxmlformats.org/officeDocument/2006/relationships/slide" Target="slide115.xml"/><Relationship Id="rId18" Type="http://schemas.openxmlformats.org/officeDocument/2006/relationships/slide" Target="slide129.xml"/><Relationship Id="rId26" Type="http://schemas.openxmlformats.org/officeDocument/2006/relationships/slide" Target="slide149.xml"/><Relationship Id="rId39" Type="http://schemas.openxmlformats.org/officeDocument/2006/relationships/slide" Target="slide111.xml"/><Relationship Id="rId21" Type="http://schemas.openxmlformats.org/officeDocument/2006/relationships/slide" Target="slide135.xml"/><Relationship Id="rId34" Type="http://schemas.openxmlformats.org/officeDocument/2006/relationships/slide" Target="slide169.xml"/><Relationship Id="rId42" Type="http://schemas.openxmlformats.org/officeDocument/2006/relationships/slide" Target="slide141.xml"/><Relationship Id="rId47" Type="http://schemas.openxmlformats.org/officeDocument/2006/relationships/slide" Target="slide63.xml"/><Relationship Id="rId50" Type="http://schemas.openxmlformats.org/officeDocument/2006/relationships/slide" Target="slide69.xml"/><Relationship Id="rId55" Type="http://schemas.openxmlformats.org/officeDocument/2006/relationships/slide" Target="slide79.xml"/><Relationship Id="rId7" Type="http://schemas.openxmlformats.org/officeDocument/2006/relationships/slide" Target="slide99.xml"/><Relationship Id="rId12" Type="http://schemas.openxmlformats.org/officeDocument/2006/relationships/slide" Target="slide113.xml"/><Relationship Id="rId17" Type="http://schemas.openxmlformats.org/officeDocument/2006/relationships/slide" Target="slide123.xml"/><Relationship Id="rId25" Type="http://schemas.openxmlformats.org/officeDocument/2006/relationships/slide" Target="slide147.xml"/><Relationship Id="rId33" Type="http://schemas.openxmlformats.org/officeDocument/2006/relationships/slide" Target="slide167.xml"/><Relationship Id="rId38" Type="http://schemas.openxmlformats.org/officeDocument/2006/relationships/slide" Target="slide109.xml"/><Relationship Id="rId46" Type="http://schemas.openxmlformats.org/officeDocument/2006/relationships/slide" Target="slide61.xml"/><Relationship Id="rId2" Type="http://schemas.openxmlformats.org/officeDocument/2006/relationships/image" Target="../media/image5.jpeg"/><Relationship Id="rId16" Type="http://schemas.openxmlformats.org/officeDocument/2006/relationships/slide" Target="slide121.xml"/><Relationship Id="rId20" Type="http://schemas.openxmlformats.org/officeDocument/2006/relationships/slide" Target="slide133.xml"/><Relationship Id="rId29" Type="http://schemas.openxmlformats.org/officeDocument/2006/relationships/slide" Target="slide155.xml"/><Relationship Id="rId41" Type="http://schemas.openxmlformats.org/officeDocument/2006/relationships/slide" Target="slide127.xml"/><Relationship Id="rId54" Type="http://schemas.openxmlformats.org/officeDocument/2006/relationships/slide" Target="slide7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97.xml"/><Relationship Id="rId11" Type="http://schemas.openxmlformats.org/officeDocument/2006/relationships/slide" Target="slide107.xml"/><Relationship Id="rId24" Type="http://schemas.openxmlformats.org/officeDocument/2006/relationships/slide" Target="slide145.xml"/><Relationship Id="rId32" Type="http://schemas.openxmlformats.org/officeDocument/2006/relationships/slide" Target="slide165.xml"/><Relationship Id="rId37" Type="http://schemas.openxmlformats.org/officeDocument/2006/relationships/slide" Target="slide95.xml"/><Relationship Id="rId40" Type="http://schemas.openxmlformats.org/officeDocument/2006/relationships/slide" Target="slide125.xml"/><Relationship Id="rId45" Type="http://schemas.openxmlformats.org/officeDocument/2006/relationships/slide" Target="slide157.xml"/><Relationship Id="rId53" Type="http://schemas.openxmlformats.org/officeDocument/2006/relationships/slide" Target="slide75.xml"/><Relationship Id="rId5" Type="http://schemas.openxmlformats.org/officeDocument/2006/relationships/slide" Target="slide91.xml"/><Relationship Id="rId15" Type="http://schemas.openxmlformats.org/officeDocument/2006/relationships/slide" Target="slide119.xml"/><Relationship Id="rId23" Type="http://schemas.openxmlformats.org/officeDocument/2006/relationships/slide" Target="slide139.xml"/><Relationship Id="rId28" Type="http://schemas.openxmlformats.org/officeDocument/2006/relationships/slide" Target="slide153.xml"/><Relationship Id="rId36" Type="http://schemas.openxmlformats.org/officeDocument/2006/relationships/slide" Target="slide93.xml"/><Relationship Id="rId49" Type="http://schemas.openxmlformats.org/officeDocument/2006/relationships/slide" Target="slide67.xml"/><Relationship Id="rId57" Type="http://schemas.openxmlformats.org/officeDocument/2006/relationships/slide" Target="slide83.xml"/><Relationship Id="rId10" Type="http://schemas.openxmlformats.org/officeDocument/2006/relationships/slide" Target="slide105.xml"/><Relationship Id="rId19" Type="http://schemas.openxmlformats.org/officeDocument/2006/relationships/slide" Target="slide131.xml"/><Relationship Id="rId31" Type="http://schemas.openxmlformats.org/officeDocument/2006/relationships/slide" Target="slide163.xml"/><Relationship Id="rId44" Type="http://schemas.openxmlformats.org/officeDocument/2006/relationships/slide" Target="slide159.xml"/><Relationship Id="rId52" Type="http://schemas.openxmlformats.org/officeDocument/2006/relationships/slide" Target="slide73.xml"/><Relationship Id="rId4" Type="http://schemas.openxmlformats.org/officeDocument/2006/relationships/slide" Target="slide89.xml"/><Relationship Id="rId9" Type="http://schemas.openxmlformats.org/officeDocument/2006/relationships/slide" Target="slide103.xml"/><Relationship Id="rId14" Type="http://schemas.openxmlformats.org/officeDocument/2006/relationships/slide" Target="slide117.xml"/><Relationship Id="rId22" Type="http://schemas.openxmlformats.org/officeDocument/2006/relationships/slide" Target="slide137.xml"/><Relationship Id="rId27" Type="http://schemas.openxmlformats.org/officeDocument/2006/relationships/slide" Target="slide151.xml"/><Relationship Id="rId30" Type="http://schemas.openxmlformats.org/officeDocument/2006/relationships/slide" Target="slide161.xml"/><Relationship Id="rId35" Type="http://schemas.openxmlformats.org/officeDocument/2006/relationships/slide" Target="slide171.xml"/><Relationship Id="rId43" Type="http://schemas.openxmlformats.org/officeDocument/2006/relationships/slide" Target="slide143.xml"/><Relationship Id="rId48" Type="http://schemas.openxmlformats.org/officeDocument/2006/relationships/slide" Target="slide65.xml"/><Relationship Id="rId56" Type="http://schemas.openxmlformats.org/officeDocument/2006/relationships/slide" Target="slide81.xml"/><Relationship Id="rId8" Type="http://schemas.openxmlformats.org/officeDocument/2006/relationships/slide" Target="slide101.xml"/><Relationship Id="rId51" Type="http://schemas.openxmlformats.org/officeDocument/2006/relationships/slide" Target="slide71.xml"/><Relationship Id="rId3" Type="http://schemas.openxmlformats.org/officeDocument/2006/relationships/slide" Target="slide87.xm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slide" Target="slide53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slide" Target="slide16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slide" Target="slide54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jpeg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slide" Target="slide164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55.xml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slide" Target="slide166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slide" Target="slide56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jpeg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slide" Target="slide168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57.xml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slide" Target="slide170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3" Type="http://schemas.openxmlformats.org/officeDocument/2006/relationships/slide" Target="slide117.xml"/><Relationship Id="rId18" Type="http://schemas.openxmlformats.org/officeDocument/2006/relationships/slide" Target="slide131.xml"/><Relationship Id="rId26" Type="http://schemas.openxmlformats.org/officeDocument/2006/relationships/slide" Target="slide151.xml"/><Relationship Id="rId39" Type="http://schemas.openxmlformats.org/officeDocument/2006/relationships/slide" Target="slide125.xml"/><Relationship Id="rId21" Type="http://schemas.openxmlformats.org/officeDocument/2006/relationships/slide" Target="slide137.xml"/><Relationship Id="rId34" Type="http://schemas.openxmlformats.org/officeDocument/2006/relationships/slide" Target="slide171.xml"/><Relationship Id="rId42" Type="http://schemas.openxmlformats.org/officeDocument/2006/relationships/slide" Target="slide143.xml"/><Relationship Id="rId47" Type="http://schemas.openxmlformats.org/officeDocument/2006/relationships/slide" Target="slide65.xml"/><Relationship Id="rId50" Type="http://schemas.openxmlformats.org/officeDocument/2006/relationships/slide" Target="slide71.xml"/><Relationship Id="rId55" Type="http://schemas.openxmlformats.org/officeDocument/2006/relationships/slide" Target="slide81.xml"/><Relationship Id="rId7" Type="http://schemas.openxmlformats.org/officeDocument/2006/relationships/slide" Target="slide101.xml"/><Relationship Id="rId12" Type="http://schemas.openxmlformats.org/officeDocument/2006/relationships/slide" Target="slide115.xml"/><Relationship Id="rId17" Type="http://schemas.openxmlformats.org/officeDocument/2006/relationships/slide" Target="slide129.xml"/><Relationship Id="rId25" Type="http://schemas.openxmlformats.org/officeDocument/2006/relationships/slide" Target="slide149.xml"/><Relationship Id="rId33" Type="http://schemas.openxmlformats.org/officeDocument/2006/relationships/slide" Target="slide169.xml"/><Relationship Id="rId38" Type="http://schemas.openxmlformats.org/officeDocument/2006/relationships/slide" Target="slide111.xml"/><Relationship Id="rId46" Type="http://schemas.openxmlformats.org/officeDocument/2006/relationships/slide" Target="slide63.xml"/><Relationship Id="rId2" Type="http://schemas.openxmlformats.org/officeDocument/2006/relationships/image" Target="../media/image5.jpeg"/><Relationship Id="rId16" Type="http://schemas.openxmlformats.org/officeDocument/2006/relationships/slide" Target="slide123.xml"/><Relationship Id="rId20" Type="http://schemas.openxmlformats.org/officeDocument/2006/relationships/slide" Target="slide135.xml"/><Relationship Id="rId29" Type="http://schemas.openxmlformats.org/officeDocument/2006/relationships/slide" Target="slide161.xml"/><Relationship Id="rId41" Type="http://schemas.openxmlformats.org/officeDocument/2006/relationships/slide" Target="slide141.xml"/><Relationship Id="rId54" Type="http://schemas.openxmlformats.org/officeDocument/2006/relationships/slide" Target="slide7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99.xml"/><Relationship Id="rId11" Type="http://schemas.openxmlformats.org/officeDocument/2006/relationships/slide" Target="slide113.xml"/><Relationship Id="rId24" Type="http://schemas.openxmlformats.org/officeDocument/2006/relationships/slide" Target="slide147.xml"/><Relationship Id="rId32" Type="http://schemas.openxmlformats.org/officeDocument/2006/relationships/slide" Target="slide167.xml"/><Relationship Id="rId37" Type="http://schemas.openxmlformats.org/officeDocument/2006/relationships/slide" Target="slide109.xml"/><Relationship Id="rId40" Type="http://schemas.openxmlformats.org/officeDocument/2006/relationships/slide" Target="slide127.xml"/><Relationship Id="rId45" Type="http://schemas.openxmlformats.org/officeDocument/2006/relationships/slide" Target="slide61.xml"/><Relationship Id="rId53" Type="http://schemas.openxmlformats.org/officeDocument/2006/relationships/slide" Target="slide77.xml"/><Relationship Id="rId5" Type="http://schemas.openxmlformats.org/officeDocument/2006/relationships/slide" Target="slide97.xml"/><Relationship Id="rId15" Type="http://schemas.openxmlformats.org/officeDocument/2006/relationships/slide" Target="slide121.xml"/><Relationship Id="rId23" Type="http://schemas.openxmlformats.org/officeDocument/2006/relationships/slide" Target="slide145.xml"/><Relationship Id="rId28" Type="http://schemas.openxmlformats.org/officeDocument/2006/relationships/slide" Target="slide155.xml"/><Relationship Id="rId36" Type="http://schemas.openxmlformats.org/officeDocument/2006/relationships/slide" Target="slide95.xml"/><Relationship Id="rId49" Type="http://schemas.openxmlformats.org/officeDocument/2006/relationships/slide" Target="slide69.xml"/><Relationship Id="rId57" Type="http://schemas.openxmlformats.org/officeDocument/2006/relationships/slide" Target="slide85.xml"/><Relationship Id="rId10" Type="http://schemas.openxmlformats.org/officeDocument/2006/relationships/slide" Target="slide107.xml"/><Relationship Id="rId19" Type="http://schemas.openxmlformats.org/officeDocument/2006/relationships/slide" Target="slide133.xml"/><Relationship Id="rId31" Type="http://schemas.openxmlformats.org/officeDocument/2006/relationships/slide" Target="slide165.xml"/><Relationship Id="rId44" Type="http://schemas.openxmlformats.org/officeDocument/2006/relationships/slide" Target="slide157.xml"/><Relationship Id="rId52" Type="http://schemas.openxmlformats.org/officeDocument/2006/relationships/slide" Target="slide75.xml"/><Relationship Id="rId4" Type="http://schemas.openxmlformats.org/officeDocument/2006/relationships/slide" Target="slide91.xml"/><Relationship Id="rId9" Type="http://schemas.openxmlformats.org/officeDocument/2006/relationships/slide" Target="slide105.xml"/><Relationship Id="rId14" Type="http://schemas.openxmlformats.org/officeDocument/2006/relationships/slide" Target="slide119.xml"/><Relationship Id="rId22" Type="http://schemas.openxmlformats.org/officeDocument/2006/relationships/slide" Target="slide139.xml"/><Relationship Id="rId27" Type="http://schemas.openxmlformats.org/officeDocument/2006/relationships/slide" Target="slide153.xml"/><Relationship Id="rId30" Type="http://schemas.openxmlformats.org/officeDocument/2006/relationships/slide" Target="slide163.xml"/><Relationship Id="rId35" Type="http://schemas.openxmlformats.org/officeDocument/2006/relationships/slide" Target="slide93.xml"/><Relationship Id="rId43" Type="http://schemas.openxmlformats.org/officeDocument/2006/relationships/slide" Target="slide159.xml"/><Relationship Id="rId48" Type="http://schemas.openxmlformats.org/officeDocument/2006/relationships/slide" Target="slide67.xml"/><Relationship Id="rId56" Type="http://schemas.openxmlformats.org/officeDocument/2006/relationships/slide" Target="slide83.xml"/><Relationship Id="rId8" Type="http://schemas.openxmlformats.org/officeDocument/2006/relationships/slide" Target="slide103.xml"/><Relationship Id="rId51" Type="http://schemas.openxmlformats.org/officeDocument/2006/relationships/slide" Target="slide73.xml"/><Relationship Id="rId3" Type="http://schemas.openxmlformats.org/officeDocument/2006/relationships/slide" Target="slide89.xml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slide" Target="slide58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jpeg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slide" Target="slide17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slide" Target="slide59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jpeg"/></Relationships>
</file>

<file path=ppt/slides/_rels/slide18.xml.rels><?xml version="1.0" encoding="UTF-8" standalone="yes"?>
<Relationships xmlns="http://schemas.openxmlformats.org/package/2006/relationships"><Relationship Id="rId13" Type="http://schemas.openxmlformats.org/officeDocument/2006/relationships/slide" Target="slide119.xml"/><Relationship Id="rId18" Type="http://schemas.openxmlformats.org/officeDocument/2006/relationships/slide" Target="slide133.xml"/><Relationship Id="rId26" Type="http://schemas.openxmlformats.org/officeDocument/2006/relationships/slide" Target="slide153.xml"/><Relationship Id="rId39" Type="http://schemas.openxmlformats.org/officeDocument/2006/relationships/slide" Target="slide127.xml"/><Relationship Id="rId21" Type="http://schemas.openxmlformats.org/officeDocument/2006/relationships/slide" Target="slide139.xml"/><Relationship Id="rId34" Type="http://schemas.openxmlformats.org/officeDocument/2006/relationships/slide" Target="slide93.xml"/><Relationship Id="rId42" Type="http://schemas.openxmlformats.org/officeDocument/2006/relationships/slide" Target="slide159.xml"/><Relationship Id="rId47" Type="http://schemas.openxmlformats.org/officeDocument/2006/relationships/slide" Target="slide67.xml"/><Relationship Id="rId50" Type="http://schemas.openxmlformats.org/officeDocument/2006/relationships/slide" Target="slide73.xml"/><Relationship Id="rId55" Type="http://schemas.openxmlformats.org/officeDocument/2006/relationships/slide" Target="slide83.xml"/><Relationship Id="rId7" Type="http://schemas.openxmlformats.org/officeDocument/2006/relationships/slide" Target="slide103.xml"/><Relationship Id="rId12" Type="http://schemas.openxmlformats.org/officeDocument/2006/relationships/slide" Target="slide117.xml"/><Relationship Id="rId17" Type="http://schemas.openxmlformats.org/officeDocument/2006/relationships/slide" Target="slide131.xml"/><Relationship Id="rId25" Type="http://schemas.openxmlformats.org/officeDocument/2006/relationships/slide" Target="slide151.xml"/><Relationship Id="rId33" Type="http://schemas.openxmlformats.org/officeDocument/2006/relationships/slide" Target="slide171.xml"/><Relationship Id="rId38" Type="http://schemas.openxmlformats.org/officeDocument/2006/relationships/slide" Target="slide125.xml"/><Relationship Id="rId46" Type="http://schemas.openxmlformats.org/officeDocument/2006/relationships/slide" Target="slide65.xml"/><Relationship Id="rId2" Type="http://schemas.openxmlformats.org/officeDocument/2006/relationships/image" Target="../media/image5.jpeg"/><Relationship Id="rId16" Type="http://schemas.openxmlformats.org/officeDocument/2006/relationships/slide" Target="slide129.xml"/><Relationship Id="rId20" Type="http://schemas.openxmlformats.org/officeDocument/2006/relationships/slide" Target="slide137.xml"/><Relationship Id="rId29" Type="http://schemas.openxmlformats.org/officeDocument/2006/relationships/slide" Target="slide163.xml"/><Relationship Id="rId41" Type="http://schemas.openxmlformats.org/officeDocument/2006/relationships/slide" Target="slide143.xml"/><Relationship Id="rId54" Type="http://schemas.openxmlformats.org/officeDocument/2006/relationships/slide" Target="slide8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01.xml"/><Relationship Id="rId11" Type="http://schemas.openxmlformats.org/officeDocument/2006/relationships/slide" Target="slide115.xml"/><Relationship Id="rId24" Type="http://schemas.openxmlformats.org/officeDocument/2006/relationships/slide" Target="slide149.xml"/><Relationship Id="rId32" Type="http://schemas.openxmlformats.org/officeDocument/2006/relationships/slide" Target="slide169.xml"/><Relationship Id="rId37" Type="http://schemas.openxmlformats.org/officeDocument/2006/relationships/slide" Target="slide111.xml"/><Relationship Id="rId40" Type="http://schemas.openxmlformats.org/officeDocument/2006/relationships/slide" Target="slide141.xml"/><Relationship Id="rId45" Type="http://schemas.openxmlformats.org/officeDocument/2006/relationships/slide" Target="slide63.xml"/><Relationship Id="rId53" Type="http://schemas.openxmlformats.org/officeDocument/2006/relationships/slide" Target="slide79.xml"/><Relationship Id="rId5" Type="http://schemas.openxmlformats.org/officeDocument/2006/relationships/slide" Target="slide99.xml"/><Relationship Id="rId15" Type="http://schemas.openxmlformats.org/officeDocument/2006/relationships/slide" Target="slide123.xml"/><Relationship Id="rId23" Type="http://schemas.openxmlformats.org/officeDocument/2006/relationships/slide" Target="slide147.xml"/><Relationship Id="rId28" Type="http://schemas.openxmlformats.org/officeDocument/2006/relationships/slide" Target="slide161.xml"/><Relationship Id="rId36" Type="http://schemas.openxmlformats.org/officeDocument/2006/relationships/slide" Target="slide109.xml"/><Relationship Id="rId49" Type="http://schemas.openxmlformats.org/officeDocument/2006/relationships/slide" Target="slide71.xml"/><Relationship Id="rId57" Type="http://schemas.openxmlformats.org/officeDocument/2006/relationships/slide" Target="slide87.xml"/><Relationship Id="rId10" Type="http://schemas.openxmlformats.org/officeDocument/2006/relationships/slide" Target="slide113.xml"/><Relationship Id="rId19" Type="http://schemas.openxmlformats.org/officeDocument/2006/relationships/slide" Target="slide135.xml"/><Relationship Id="rId31" Type="http://schemas.openxmlformats.org/officeDocument/2006/relationships/slide" Target="slide167.xml"/><Relationship Id="rId44" Type="http://schemas.openxmlformats.org/officeDocument/2006/relationships/slide" Target="slide61.xml"/><Relationship Id="rId52" Type="http://schemas.openxmlformats.org/officeDocument/2006/relationships/slide" Target="slide77.xml"/><Relationship Id="rId4" Type="http://schemas.openxmlformats.org/officeDocument/2006/relationships/slide" Target="slide97.xml"/><Relationship Id="rId9" Type="http://schemas.openxmlformats.org/officeDocument/2006/relationships/slide" Target="slide107.xml"/><Relationship Id="rId14" Type="http://schemas.openxmlformats.org/officeDocument/2006/relationships/slide" Target="slide121.xml"/><Relationship Id="rId22" Type="http://schemas.openxmlformats.org/officeDocument/2006/relationships/slide" Target="slide145.xml"/><Relationship Id="rId27" Type="http://schemas.openxmlformats.org/officeDocument/2006/relationships/slide" Target="slide155.xml"/><Relationship Id="rId30" Type="http://schemas.openxmlformats.org/officeDocument/2006/relationships/slide" Target="slide165.xml"/><Relationship Id="rId35" Type="http://schemas.openxmlformats.org/officeDocument/2006/relationships/slide" Target="slide95.xml"/><Relationship Id="rId43" Type="http://schemas.openxmlformats.org/officeDocument/2006/relationships/slide" Target="slide157.xml"/><Relationship Id="rId48" Type="http://schemas.openxmlformats.org/officeDocument/2006/relationships/slide" Target="slide69.xml"/><Relationship Id="rId56" Type="http://schemas.openxmlformats.org/officeDocument/2006/relationships/slide" Target="slide85.xml"/><Relationship Id="rId8" Type="http://schemas.openxmlformats.org/officeDocument/2006/relationships/slide" Target="slide105.xml"/><Relationship Id="rId51" Type="http://schemas.openxmlformats.org/officeDocument/2006/relationships/slide" Target="slide75.xml"/><Relationship Id="rId3" Type="http://schemas.openxmlformats.org/officeDocument/2006/relationships/slide" Target="slide91.xml"/></Relationships>
</file>

<file path=ppt/slides/_rels/slide19.xml.rels><?xml version="1.0" encoding="UTF-8" standalone="yes"?>
<Relationships xmlns="http://schemas.openxmlformats.org/package/2006/relationships"><Relationship Id="rId13" Type="http://schemas.openxmlformats.org/officeDocument/2006/relationships/slide" Target="slide121.xml"/><Relationship Id="rId18" Type="http://schemas.openxmlformats.org/officeDocument/2006/relationships/slide" Target="slide135.xml"/><Relationship Id="rId26" Type="http://schemas.openxmlformats.org/officeDocument/2006/relationships/slide" Target="slide155.xml"/><Relationship Id="rId39" Type="http://schemas.openxmlformats.org/officeDocument/2006/relationships/slide" Target="slide141.xml"/><Relationship Id="rId21" Type="http://schemas.openxmlformats.org/officeDocument/2006/relationships/slide" Target="slide145.xml"/><Relationship Id="rId34" Type="http://schemas.openxmlformats.org/officeDocument/2006/relationships/slide" Target="slide95.xml"/><Relationship Id="rId42" Type="http://schemas.openxmlformats.org/officeDocument/2006/relationships/slide" Target="slide157.xml"/><Relationship Id="rId47" Type="http://schemas.openxmlformats.org/officeDocument/2006/relationships/slide" Target="slide69.xml"/><Relationship Id="rId50" Type="http://schemas.openxmlformats.org/officeDocument/2006/relationships/slide" Target="slide75.xml"/><Relationship Id="rId55" Type="http://schemas.openxmlformats.org/officeDocument/2006/relationships/slide" Target="slide85.xml"/><Relationship Id="rId7" Type="http://schemas.openxmlformats.org/officeDocument/2006/relationships/slide" Target="slide105.xml"/><Relationship Id="rId12" Type="http://schemas.openxmlformats.org/officeDocument/2006/relationships/slide" Target="slide119.xml"/><Relationship Id="rId17" Type="http://schemas.openxmlformats.org/officeDocument/2006/relationships/slide" Target="slide133.xml"/><Relationship Id="rId25" Type="http://schemas.openxmlformats.org/officeDocument/2006/relationships/slide" Target="slide153.xml"/><Relationship Id="rId33" Type="http://schemas.openxmlformats.org/officeDocument/2006/relationships/slide" Target="slide93.xml"/><Relationship Id="rId38" Type="http://schemas.openxmlformats.org/officeDocument/2006/relationships/slide" Target="slide127.xml"/><Relationship Id="rId46" Type="http://schemas.openxmlformats.org/officeDocument/2006/relationships/slide" Target="slide67.xml"/><Relationship Id="rId2" Type="http://schemas.openxmlformats.org/officeDocument/2006/relationships/image" Target="../media/image5.jpeg"/><Relationship Id="rId16" Type="http://schemas.openxmlformats.org/officeDocument/2006/relationships/slide" Target="slide131.xml"/><Relationship Id="rId20" Type="http://schemas.openxmlformats.org/officeDocument/2006/relationships/slide" Target="slide139.xml"/><Relationship Id="rId29" Type="http://schemas.openxmlformats.org/officeDocument/2006/relationships/slide" Target="slide165.xml"/><Relationship Id="rId41" Type="http://schemas.openxmlformats.org/officeDocument/2006/relationships/slide" Target="slide159.xml"/><Relationship Id="rId54" Type="http://schemas.openxmlformats.org/officeDocument/2006/relationships/slide" Target="slide8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03.xml"/><Relationship Id="rId11" Type="http://schemas.openxmlformats.org/officeDocument/2006/relationships/slide" Target="slide117.xml"/><Relationship Id="rId24" Type="http://schemas.openxmlformats.org/officeDocument/2006/relationships/slide" Target="slide151.xml"/><Relationship Id="rId32" Type="http://schemas.openxmlformats.org/officeDocument/2006/relationships/slide" Target="slide171.xml"/><Relationship Id="rId37" Type="http://schemas.openxmlformats.org/officeDocument/2006/relationships/slide" Target="slide125.xml"/><Relationship Id="rId40" Type="http://schemas.openxmlformats.org/officeDocument/2006/relationships/slide" Target="slide143.xml"/><Relationship Id="rId45" Type="http://schemas.openxmlformats.org/officeDocument/2006/relationships/slide" Target="slide65.xml"/><Relationship Id="rId53" Type="http://schemas.openxmlformats.org/officeDocument/2006/relationships/slide" Target="slide81.xml"/><Relationship Id="rId5" Type="http://schemas.openxmlformats.org/officeDocument/2006/relationships/slide" Target="slide101.xml"/><Relationship Id="rId15" Type="http://schemas.openxmlformats.org/officeDocument/2006/relationships/slide" Target="slide129.xml"/><Relationship Id="rId23" Type="http://schemas.openxmlformats.org/officeDocument/2006/relationships/slide" Target="slide149.xml"/><Relationship Id="rId28" Type="http://schemas.openxmlformats.org/officeDocument/2006/relationships/slide" Target="slide163.xml"/><Relationship Id="rId36" Type="http://schemas.openxmlformats.org/officeDocument/2006/relationships/slide" Target="slide111.xml"/><Relationship Id="rId49" Type="http://schemas.openxmlformats.org/officeDocument/2006/relationships/slide" Target="slide73.xml"/><Relationship Id="rId57" Type="http://schemas.openxmlformats.org/officeDocument/2006/relationships/slide" Target="slide89.xml"/><Relationship Id="rId10" Type="http://schemas.openxmlformats.org/officeDocument/2006/relationships/slide" Target="slide115.xml"/><Relationship Id="rId19" Type="http://schemas.openxmlformats.org/officeDocument/2006/relationships/slide" Target="slide137.xml"/><Relationship Id="rId31" Type="http://schemas.openxmlformats.org/officeDocument/2006/relationships/slide" Target="slide169.xml"/><Relationship Id="rId44" Type="http://schemas.openxmlformats.org/officeDocument/2006/relationships/slide" Target="slide63.xml"/><Relationship Id="rId52" Type="http://schemas.openxmlformats.org/officeDocument/2006/relationships/slide" Target="slide79.xml"/><Relationship Id="rId4" Type="http://schemas.openxmlformats.org/officeDocument/2006/relationships/slide" Target="slide99.xml"/><Relationship Id="rId9" Type="http://schemas.openxmlformats.org/officeDocument/2006/relationships/slide" Target="slide113.xml"/><Relationship Id="rId14" Type="http://schemas.openxmlformats.org/officeDocument/2006/relationships/slide" Target="slide123.xml"/><Relationship Id="rId22" Type="http://schemas.openxmlformats.org/officeDocument/2006/relationships/slide" Target="slide147.xml"/><Relationship Id="rId27" Type="http://schemas.openxmlformats.org/officeDocument/2006/relationships/slide" Target="slide161.xml"/><Relationship Id="rId30" Type="http://schemas.openxmlformats.org/officeDocument/2006/relationships/slide" Target="slide167.xml"/><Relationship Id="rId35" Type="http://schemas.openxmlformats.org/officeDocument/2006/relationships/slide" Target="slide109.xml"/><Relationship Id="rId43" Type="http://schemas.openxmlformats.org/officeDocument/2006/relationships/slide" Target="slide61.xml"/><Relationship Id="rId48" Type="http://schemas.openxmlformats.org/officeDocument/2006/relationships/slide" Target="slide71.xml"/><Relationship Id="rId56" Type="http://schemas.openxmlformats.org/officeDocument/2006/relationships/slide" Target="slide87.xml"/><Relationship Id="rId8" Type="http://schemas.openxmlformats.org/officeDocument/2006/relationships/slide" Target="slide107.xml"/><Relationship Id="rId51" Type="http://schemas.openxmlformats.org/officeDocument/2006/relationships/slide" Target="slide77.xml"/><Relationship Id="rId3" Type="http://schemas.openxmlformats.org/officeDocument/2006/relationships/slide" Target="slide9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3" Type="http://schemas.openxmlformats.org/officeDocument/2006/relationships/slide" Target="slide121.xml"/><Relationship Id="rId18" Type="http://schemas.openxmlformats.org/officeDocument/2006/relationships/slide" Target="slide135.xml"/><Relationship Id="rId26" Type="http://schemas.openxmlformats.org/officeDocument/2006/relationships/slide" Target="slide155.xml"/><Relationship Id="rId39" Type="http://schemas.openxmlformats.org/officeDocument/2006/relationships/slide" Target="slide143.xml"/><Relationship Id="rId21" Type="http://schemas.openxmlformats.org/officeDocument/2006/relationships/slide" Target="slide145.xml"/><Relationship Id="rId34" Type="http://schemas.openxmlformats.org/officeDocument/2006/relationships/slide" Target="slide109.xml"/><Relationship Id="rId42" Type="http://schemas.openxmlformats.org/officeDocument/2006/relationships/slide" Target="slide61.xml"/><Relationship Id="rId47" Type="http://schemas.openxmlformats.org/officeDocument/2006/relationships/slide" Target="slide71.xml"/><Relationship Id="rId50" Type="http://schemas.openxmlformats.org/officeDocument/2006/relationships/slide" Target="slide77.xml"/><Relationship Id="rId55" Type="http://schemas.openxmlformats.org/officeDocument/2006/relationships/slide" Target="slide87.xml"/><Relationship Id="rId7" Type="http://schemas.openxmlformats.org/officeDocument/2006/relationships/slide" Target="slide105.xml"/><Relationship Id="rId12" Type="http://schemas.openxmlformats.org/officeDocument/2006/relationships/slide" Target="slide119.xml"/><Relationship Id="rId17" Type="http://schemas.openxmlformats.org/officeDocument/2006/relationships/slide" Target="slide133.xml"/><Relationship Id="rId25" Type="http://schemas.openxmlformats.org/officeDocument/2006/relationships/slide" Target="slide153.xml"/><Relationship Id="rId33" Type="http://schemas.openxmlformats.org/officeDocument/2006/relationships/slide" Target="slide95.xml"/><Relationship Id="rId38" Type="http://schemas.openxmlformats.org/officeDocument/2006/relationships/slide" Target="slide141.xml"/><Relationship Id="rId46" Type="http://schemas.openxmlformats.org/officeDocument/2006/relationships/slide" Target="slide69.xml"/><Relationship Id="rId2" Type="http://schemas.openxmlformats.org/officeDocument/2006/relationships/image" Target="../media/image5.jpeg"/><Relationship Id="rId16" Type="http://schemas.openxmlformats.org/officeDocument/2006/relationships/slide" Target="slide131.xml"/><Relationship Id="rId20" Type="http://schemas.openxmlformats.org/officeDocument/2006/relationships/slide" Target="slide139.xml"/><Relationship Id="rId29" Type="http://schemas.openxmlformats.org/officeDocument/2006/relationships/slide" Target="slide165.xml"/><Relationship Id="rId41" Type="http://schemas.openxmlformats.org/officeDocument/2006/relationships/slide" Target="slide157.xml"/><Relationship Id="rId54" Type="http://schemas.openxmlformats.org/officeDocument/2006/relationships/slide" Target="slide8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03.xml"/><Relationship Id="rId11" Type="http://schemas.openxmlformats.org/officeDocument/2006/relationships/slide" Target="slide117.xml"/><Relationship Id="rId24" Type="http://schemas.openxmlformats.org/officeDocument/2006/relationships/slide" Target="slide151.xml"/><Relationship Id="rId32" Type="http://schemas.openxmlformats.org/officeDocument/2006/relationships/slide" Target="slide171.xml"/><Relationship Id="rId37" Type="http://schemas.openxmlformats.org/officeDocument/2006/relationships/slide" Target="slide127.xml"/><Relationship Id="rId40" Type="http://schemas.openxmlformats.org/officeDocument/2006/relationships/slide" Target="slide159.xml"/><Relationship Id="rId45" Type="http://schemas.openxmlformats.org/officeDocument/2006/relationships/slide" Target="slide67.xml"/><Relationship Id="rId53" Type="http://schemas.openxmlformats.org/officeDocument/2006/relationships/slide" Target="slide83.xml"/><Relationship Id="rId5" Type="http://schemas.openxmlformats.org/officeDocument/2006/relationships/slide" Target="slide101.xml"/><Relationship Id="rId15" Type="http://schemas.openxmlformats.org/officeDocument/2006/relationships/slide" Target="slide129.xml"/><Relationship Id="rId23" Type="http://schemas.openxmlformats.org/officeDocument/2006/relationships/slide" Target="slide149.xml"/><Relationship Id="rId28" Type="http://schemas.openxmlformats.org/officeDocument/2006/relationships/slide" Target="slide163.xml"/><Relationship Id="rId36" Type="http://schemas.openxmlformats.org/officeDocument/2006/relationships/slide" Target="slide125.xml"/><Relationship Id="rId49" Type="http://schemas.openxmlformats.org/officeDocument/2006/relationships/slide" Target="slide75.xml"/><Relationship Id="rId57" Type="http://schemas.openxmlformats.org/officeDocument/2006/relationships/slide" Target="slide91.xml"/><Relationship Id="rId10" Type="http://schemas.openxmlformats.org/officeDocument/2006/relationships/slide" Target="slide115.xml"/><Relationship Id="rId19" Type="http://schemas.openxmlformats.org/officeDocument/2006/relationships/slide" Target="slide137.xml"/><Relationship Id="rId31" Type="http://schemas.openxmlformats.org/officeDocument/2006/relationships/slide" Target="slide169.xml"/><Relationship Id="rId44" Type="http://schemas.openxmlformats.org/officeDocument/2006/relationships/slide" Target="slide65.xml"/><Relationship Id="rId52" Type="http://schemas.openxmlformats.org/officeDocument/2006/relationships/slide" Target="slide81.xml"/><Relationship Id="rId4" Type="http://schemas.openxmlformats.org/officeDocument/2006/relationships/slide" Target="slide99.xml"/><Relationship Id="rId9" Type="http://schemas.openxmlformats.org/officeDocument/2006/relationships/slide" Target="slide113.xml"/><Relationship Id="rId14" Type="http://schemas.openxmlformats.org/officeDocument/2006/relationships/slide" Target="slide123.xml"/><Relationship Id="rId22" Type="http://schemas.openxmlformats.org/officeDocument/2006/relationships/slide" Target="slide147.xml"/><Relationship Id="rId27" Type="http://schemas.openxmlformats.org/officeDocument/2006/relationships/slide" Target="slide161.xml"/><Relationship Id="rId30" Type="http://schemas.openxmlformats.org/officeDocument/2006/relationships/slide" Target="slide167.xml"/><Relationship Id="rId35" Type="http://schemas.openxmlformats.org/officeDocument/2006/relationships/slide" Target="slide111.xml"/><Relationship Id="rId43" Type="http://schemas.openxmlformats.org/officeDocument/2006/relationships/slide" Target="slide63.xml"/><Relationship Id="rId48" Type="http://schemas.openxmlformats.org/officeDocument/2006/relationships/slide" Target="slide73.xml"/><Relationship Id="rId56" Type="http://schemas.openxmlformats.org/officeDocument/2006/relationships/slide" Target="slide89.xml"/><Relationship Id="rId8" Type="http://schemas.openxmlformats.org/officeDocument/2006/relationships/slide" Target="slide107.xml"/><Relationship Id="rId51" Type="http://schemas.openxmlformats.org/officeDocument/2006/relationships/slide" Target="slide79.xml"/><Relationship Id="rId3" Type="http://schemas.openxmlformats.org/officeDocument/2006/relationships/slide" Target="slide97.xml"/></Relationships>
</file>

<file path=ppt/slides/_rels/slide21.xml.rels><?xml version="1.0" encoding="UTF-8" standalone="yes"?>
<Relationships xmlns="http://schemas.openxmlformats.org/package/2006/relationships"><Relationship Id="rId13" Type="http://schemas.openxmlformats.org/officeDocument/2006/relationships/slide" Target="slide121.xml"/><Relationship Id="rId18" Type="http://schemas.openxmlformats.org/officeDocument/2006/relationships/slide" Target="slide135.xml"/><Relationship Id="rId26" Type="http://schemas.openxmlformats.org/officeDocument/2006/relationships/slide" Target="slide155.xml"/><Relationship Id="rId39" Type="http://schemas.openxmlformats.org/officeDocument/2006/relationships/slide" Target="slide159.xml"/><Relationship Id="rId21" Type="http://schemas.openxmlformats.org/officeDocument/2006/relationships/slide" Target="slide145.xml"/><Relationship Id="rId34" Type="http://schemas.openxmlformats.org/officeDocument/2006/relationships/slide" Target="slide111.xml"/><Relationship Id="rId42" Type="http://schemas.openxmlformats.org/officeDocument/2006/relationships/slide" Target="slide63.xml"/><Relationship Id="rId47" Type="http://schemas.openxmlformats.org/officeDocument/2006/relationships/slide" Target="slide73.xml"/><Relationship Id="rId50" Type="http://schemas.openxmlformats.org/officeDocument/2006/relationships/slide" Target="slide79.xml"/><Relationship Id="rId55" Type="http://schemas.openxmlformats.org/officeDocument/2006/relationships/slide" Target="slide89.xml"/><Relationship Id="rId7" Type="http://schemas.openxmlformats.org/officeDocument/2006/relationships/slide" Target="slide105.xml"/><Relationship Id="rId12" Type="http://schemas.openxmlformats.org/officeDocument/2006/relationships/slide" Target="slide119.xml"/><Relationship Id="rId17" Type="http://schemas.openxmlformats.org/officeDocument/2006/relationships/slide" Target="slide133.xml"/><Relationship Id="rId25" Type="http://schemas.openxmlformats.org/officeDocument/2006/relationships/slide" Target="slide153.xml"/><Relationship Id="rId33" Type="http://schemas.openxmlformats.org/officeDocument/2006/relationships/slide" Target="slide109.xml"/><Relationship Id="rId38" Type="http://schemas.openxmlformats.org/officeDocument/2006/relationships/slide" Target="slide143.xml"/><Relationship Id="rId46" Type="http://schemas.openxmlformats.org/officeDocument/2006/relationships/slide" Target="slide71.xml"/><Relationship Id="rId2" Type="http://schemas.openxmlformats.org/officeDocument/2006/relationships/image" Target="../media/image5.jpeg"/><Relationship Id="rId16" Type="http://schemas.openxmlformats.org/officeDocument/2006/relationships/slide" Target="slide131.xml"/><Relationship Id="rId20" Type="http://schemas.openxmlformats.org/officeDocument/2006/relationships/slide" Target="slide139.xml"/><Relationship Id="rId29" Type="http://schemas.openxmlformats.org/officeDocument/2006/relationships/slide" Target="slide165.xml"/><Relationship Id="rId41" Type="http://schemas.openxmlformats.org/officeDocument/2006/relationships/slide" Target="slide61.xml"/><Relationship Id="rId54" Type="http://schemas.openxmlformats.org/officeDocument/2006/relationships/slide" Target="slide8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03.xml"/><Relationship Id="rId11" Type="http://schemas.openxmlformats.org/officeDocument/2006/relationships/slide" Target="slide117.xml"/><Relationship Id="rId24" Type="http://schemas.openxmlformats.org/officeDocument/2006/relationships/slide" Target="slide151.xml"/><Relationship Id="rId32" Type="http://schemas.openxmlformats.org/officeDocument/2006/relationships/slide" Target="slide171.xml"/><Relationship Id="rId37" Type="http://schemas.openxmlformats.org/officeDocument/2006/relationships/slide" Target="slide141.xml"/><Relationship Id="rId40" Type="http://schemas.openxmlformats.org/officeDocument/2006/relationships/slide" Target="slide157.xml"/><Relationship Id="rId45" Type="http://schemas.openxmlformats.org/officeDocument/2006/relationships/slide" Target="slide69.xml"/><Relationship Id="rId53" Type="http://schemas.openxmlformats.org/officeDocument/2006/relationships/slide" Target="slide85.xml"/><Relationship Id="rId5" Type="http://schemas.openxmlformats.org/officeDocument/2006/relationships/slide" Target="slide101.xml"/><Relationship Id="rId15" Type="http://schemas.openxmlformats.org/officeDocument/2006/relationships/slide" Target="slide129.xml"/><Relationship Id="rId23" Type="http://schemas.openxmlformats.org/officeDocument/2006/relationships/slide" Target="slide149.xml"/><Relationship Id="rId28" Type="http://schemas.openxmlformats.org/officeDocument/2006/relationships/slide" Target="slide163.xml"/><Relationship Id="rId36" Type="http://schemas.openxmlformats.org/officeDocument/2006/relationships/slide" Target="slide127.xml"/><Relationship Id="rId49" Type="http://schemas.openxmlformats.org/officeDocument/2006/relationships/slide" Target="slide77.xml"/><Relationship Id="rId57" Type="http://schemas.openxmlformats.org/officeDocument/2006/relationships/slide" Target="slide93.xml"/><Relationship Id="rId10" Type="http://schemas.openxmlformats.org/officeDocument/2006/relationships/slide" Target="slide115.xml"/><Relationship Id="rId19" Type="http://schemas.openxmlformats.org/officeDocument/2006/relationships/slide" Target="slide137.xml"/><Relationship Id="rId31" Type="http://schemas.openxmlformats.org/officeDocument/2006/relationships/slide" Target="slide169.xml"/><Relationship Id="rId44" Type="http://schemas.openxmlformats.org/officeDocument/2006/relationships/slide" Target="slide67.xml"/><Relationship Id="rId52" Type="http://schemas.openxmlformats.org/officeDocument/2006/relationships/slide" Target="slide83.xml"/><Relationship Id="rId4" Type="http://schemas.openxmlformats.org/officeDocument/2006/relationships/slide" Target="slide99.xml"/><Relationship Id="rId9" Type="http://schemas.openxmlformats.org/officeDocument/2006/relationships/slide" Target="slide113.xml"/><Relationship Id="rId14" Type="http://schemas.openxmlformats.org/officeDocument/2006/relationships/slide" Target="slide123.xml"/><Relationship Id="rId22" Type="http://schemas.openxmlformats.org/officeDocument/2006/relationships/slide" Target="slide147.xml"/><Relationship Id="rId27" Type="http://schemas.openxmlformats.org/officeDocument/2006/relationships/slide" Target="slide161.xml"/><Relationship Id="rId30" Type="http://schemas.openxmlformats.org/officeDocument/2006/relationships/slide" Target="slide167.xml"/><Relationship Id="rId35" Type="http://schemas.openxmlformats.org/officeDocument/2006/relationships/slide" Target="slide125.xml"/><Relationship Id="rId43" Type="http://schemas.openxmlformats.org/officeDocument/2006/relationships/slide" Target="slide65.xml"/><Relationship Id="rId48" Type="http://schemas.openxmlformats.org/officeDocument/2006/relationships/slide" Target="slide75.xml"/><Relationship Id="rId56" Type="http://schemas.openxmlformats.org/officeDocument/2006/relationships/slide" Target="slide91.xml"/><Relationship Id="rId8" Type="http://schemas.openxmlformats.org/officeDocument/2006/relationships/slide" Target="slide107.xml"/><Relationship Id="rId51" Type="http://schemas.openxmlformats.org/officeDocument/2006/relationships/slide" Target="slide81.xml"/><Relationship Id="rId3" Type="http://schemas.openxmlformats.org/officeDocument/2006/relationships/slide" Target="slide97.xml"/></Relationships>
</file>

<file path=ppt/slides/_rels/slide22.xml.rels><?xml version="1.0" encoding="UTF-8" standalone="yes"?>
<Relationships xmlns="http://schemas.openxmlformats.org/package/2006/relationships"><Relationship Id="rId13" Type="http://schemas.openxmlformats.org/officeDocument/2006/relationships/slide" Target="slide123.xml"/><Relationship Id="rId18" Type="http://schemas.openxmlformats.org/officeDocument/2006/relationships/slide" Target="slide137.xml"/><Relationship Id="rId26" Type="http://schemas.openxmlformats.org/officeDocument/2006/relationships/slide" Target="slide161.xml"/><Relationship Id="rId39" Type="http://schemas.openxmlformats.org/officeDocument/2006/relationships/slide" Target="slide157.xml"/><Relationship Id="rId21" Type="http://schemas.openxmlformats.org/officeDocument/2006/relationships/slide" Target="slide147.xml"/><Relationship Id="rId34" Type="http://schemas.openxmlformats.org/officeDocument/2006/relationships/slide" Target="slide125.xml"/><Relationship Id="rId42" Type="http://schemas.openxmlformats.org/officeDocument/2006/relationships/slide" Target="slide65.xml"/><Relationship Id="rId47" Type="http://schemas.openxmlformats.org/officeDocument/2006/relationships/slide" Target="slide75.xml"/><Relationship Id="rId50" Type="http://schemas.openxmlformats.org/officeDocument/2006/relationships/slide" Target="slide81.xml"/><Relationship Id="rId55" Type="http://schemas.openxmlformats.org/officeDocument/2006/relationships/slide" Target="slide91.xml"/><Relationship Id="rId7" Type="http://schemas.openxmlformats.org/officeDocument/2006/relationships/slide" Target="slide107.xml"/><Relationship Id="rId12" Type="http://schemas.openxmlformats.org/officeDocument/2006/relationships/slide" Target="slide121.xml"/><Relationship Id="rId17" Type="http://schemas.openxmlformats.org/officeDocument/2006/relationships/slide" Target="slide135.xml"/><Relationship Id="rId25" Type="http://schemas.openxmlformats.org/officeDocument/2006/relationships/slide" Target="slide155.xml"/><Relationship Id="rId33" Type="http://schemas.openxmlformats.org/officeDocument/2006/relationships/slide" Target="slide111.xml"/><Relationship Id="rId38" Type="http://schemas.openxmlformats.org/officeDocument/2006/relationships/slide" Target="slide159.xml"/><Relationship Id="rId46" Type="http://schemas.openxmlformats.org/officeDocument/2006/relationships/slide" Target="slide73.xml"/><Relationship Id="rId2" Type="http://schemas.openxmlformats.org/officeDocument/2006/relationships/image" Target="../media/image5.jpeg"/><Relationship Id="rId16" Type="http://schemas.openxmlformats.org/officeDocument/2006/relationships/slide" Target="slide133.xml"/><Relationship Id="rId20" Type="http://schemas.openxmlformats.org/officeDocument/2006/relationships/slide" Target="slide145.xml"/><Relationship Id="rId29" Type="http://schemas.openxmlformats.org/officeDocument/2006/relationships/slide" Target="slide167.xml"/><Relationship Id="rId41" Type="http://schemas.openxmlformats.org/officeDocument/2006/relationships/slide" Target="slide63.xml"/><Relationship Id="rId54" Type="http://schemas.openxmlformats.org/officeDocument/2006/relationships/slide" Target="slide8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05.xml"/><Relationship Id="rId11" Type="http://schemas.openxmlformats.org/officeDocument/2006/relationships/slide" Target="slide119.xml"/><Relationship Id="rId24" Type="http://schemas.openxmlformats.org/officeDocument/2006/relationships/slide" Target="slide153.xml"/><Relationship Id="rId32" Type="http://schemas.openxmlformats.org/officeDocument/2006/relationships/slide" Target="slide109.xml"/><Relationship Id="rId37" Type="http://schemas.openxmlformats.org/officeDocument/2006/relationships/slide" Target="slide143.xml"/><Relationship Id="rId40" Type="http://schemas.openxmlformats.org/officeDocument/2006/relationships/slide" Target="slide61.xml"/><Relationship Id="rId45" Type="http://schemas.openxmlformats.org/officeDocument/2006/relationships/slide" Target="slide71.xml"/><Relationship Id="rId53" Type="http://schemas.openxmlformats.org/officeDocument/2006/relationships/slide" Target="slide87.xml"/><Relationship Id="rId5" Type="http://schemas.openxmlformats.org/officeDocument/2006/relationships/slide" Target="slide103.xml"/><Relationship Id="rId15" Type="http://schemas.openxmlformats.org/officeDocument/2006/relationships/slide" Target="slide131.xml"/><Relationship Id="rId23" Type="http://schemas.openxmlformats.org/officeDocument/2006/relationships/slide" Target="slide151.xml"/><Relationship Id="rId28" Type="http://schemas.openxmlformats.org/officeDocument/2006/relationships/slide" Target="slide165.xml"/><Relationship Id="rId36" Type="http://schemas.openxmlformats.org/officeDocument/2006/relationships/slide" Target="slide141.xml"/><Relationship Id="rId49" Type="http://schemas.openxmlformats.org/officeDocument/2006/relationships/slide" Target="slide79.xml"/><Relationship Id="rId57" Type="http://schemas.openxmlformats.org/officeDocument/2006/relationships/slide" Target="slide95.xml"/><Relationship Id="rId10" Type="http://schemas.openxmlformats.org/officeDocument/2006/relationships/slide" Target="slide117.xml"/><Relationship Id="rId19" Type="http://schemas.openxmlformats.org/officeDocument/2006/relationships/slide" Target="slide139.xml"/><Relationship Id="rId31" Type="http://schemas.openxmlformats.org/officeDocument/2006/relationships/slide" Target="slide171.xml"/><Relationship Id="rId44" Type="http://schemas.openxmlformats.org/officeDocument/2006/relationships/slide" Target="slide69.xml"/><Relationship Id="rId52" Type="http://schemas.openxmlformats.org/officeDocument/2006/relationships/slide" Target="slide85.xml"/><Relationship Id="rId4" Type="http://schemas.openxmlformats.org/officeDocument/2006/relationships/slide" Target="slide101.xml"/><Relationship Id="rId9" Type="http://schemas.openxmlformats.org/officeDocument/2006/relationships/slide" Target="slide115.xml"/><Relationship Id="rId14" Type="http://schemas.openxmlformats.org/officeDocument/2006/relationships/slide" Target="slide129.xml"/><Relationship Id="rId22" Type="http://schemas.openxmlformats.org/officeDocument/2006/relationships/slide" Target="slide149.xml"/><Relationship Id="rId27" Type="http://schemas.openxmlformats.org/officeDocument/2006/relationships/slide" Target="slide163.xml"/><Relationship Id="rId30" Type="http://schemas.openxmlformats.org/officeDocument/2006/relationships/slide" Target="slide169.xml"/><Relationship Id="rId35" Type="http://schemas.openxmlformats.org/officeDocument/2006/relationships/slide" Target="slide127.xml"/><Relationship Id="rId43" Type="http://schemas.openxmlformats.org/officeDocument/2006/relationships/slide" Target="slide67.xml"/><Relationship Id="rId48" Type="http://schemas.openxmlformats.org/officeDocument/2006/relationships/slide" Target="slide77.xml"/><Relationship Id="rId56" Type="http://schemas.openxmlformats.org/officeDocument/2006/relationships/slide" Target="slide93.xml"/><Relationship Id="rId8" Type="http://schemas.openxmlformats.org/officeDocument/2006/relationships/slide" Target="slide113.xml"/><Relationship Id="rId51" Type="http://schemas.openxmlformats.org/officeDocument/2006/relationships/slide" Target="slide83.xml"/><Relationship Id="rId3" Type="http://schemas.openxmlformats.org/officeDocument/2006/relationships/slide" Target="slide99.xml"/></Relationships>
</file>

<file path=ppt/slides/_rels/slide23.xml.rels><?xml version="1.0" encoding="UTF-8" standalone="yes"?>
<Relationships xmlns="http://schemas.openxmlformats.org/package/2006/relationships"><Relationship Id="rId13" Type="http://schemas.openxmlformats.org/officeDocument/2006/relationships/slide" Target="slide129.xml"/><Relationship Id="rId18" Type="http://schemas.openxmlformats.org/officeDocument/2006/relationships/slide" Target="slide139.xml"/><Relationship Id="rId26" Type="http://schemas.openxmlformats.org/officeDocument/2006/relationships/slide" Target="slide163.xml"/><Relationship Id="rId39" Type="http://schemas.openxmlformats.org/officeDocument/2006/relationships/slide" Target="slide61.xml"/><Relationship Id="rId21" Type="http://schemas.openxmlformats.org/officeDocument/2006/relationships/slide" Target="slide149.xml"/><Relationship Id="rId34" Type="http://schemas.openxmlformats.org/officeDocument/2006/relationships/slide" Target="slide127.xml"/><Relationship Id="rId42" Type="http://schemas.openxmlformats.org/officeDocument/2006/relationships/slide" Target="slide67.xml"/><Relationship Id="rId47" Type="http://schemas.openxmlformats.org/officeDocument/2006/relationships/slide" Target="slide77.xml"/><Relationship Id="rId50" Type="http://schemas.openxmlformats.org/officeDocument/2006/relationships/slide" Target="slide83.xml"/><Relationship Id="rId55" Type="http://schemas.openxmlformats.org/officeDocument/2006/relationships/slide" Target="slide97.xml"/><Relationship Id="rId7" Type="http://schemas.openxmlformats.org/officeDocument/2006/relationships/slide" Target="slide113.xml"/><Relationship Id="rId12" Type="http://schemas.openxmlformats.org/officeDocument/2006/relationships/slide" Target="slide123.xml"/><Relationship Id="rId17" Type="http://schemas.openxmlformats.org/officeDocument/2006/relationships/slide" Target="slide137.xml"/><Relationship Id="rId25" Type="http://schemas.openxmlformats.org/officeDocument/2006/relationships/slide" Target="slide161.xml"/><Relationship Id="rId33" Type="http://schemas.openxmlformats.org/officeDocument/2006/relationships/slide" Target="slide125.xml"/><Relationship Id="rId38" Type="http://schemas.openxmlformats.org/officeDocument/2006/relationships/slide" Target="slide157.xml"/><Relationship Id="rId46" Type="http://schemas.openxmlformats.org/officeDocument/2006/relationships/slide" Target="slide75.xml"/><Relationship Id="rId2" Type="http://schemas.openxmlformats.org/officeDocument/2006/relationships/image" Target="../media/image5.jpeg"/><Relationship Id="rId16" Type="http://schemas.openxmlformats.org/officeDocument/2006/relationships/slide" Target="slide135.xml"/><Relationship Id="rId20" Type="http://schemas.openxmlformats.org/officeDocument/2006/relationships/slide" Target="slide147.xml"/><Relationship Id="rId29" Type="http://schemas.openxmlformats.org/officeDocument/2006/relationships/slide" Target="slide169.xml"/><Relationship Id="rId41" Type="http://schemas.openxmlformats.org/officeDocument/2006/relationships/slide" Target="slide65.xml"/><Relationship Id="rId54" Type="http://schemas.openxmlformats.org/officeDocument/2006/relationships/slide" Target="slide9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07.xml"/><Relationship Id="rId11" Type="http://schemas.openxmlformats.org/officeDocument/2006/relationships/slide" Target="slide121.xml"/><Relationship Id="rId24" Type="http://schemas.openxmlformats.org/officeDocument/2006/relationships/slide" Target="slide155.xml"/><Relationship Id="rId32" Type="http://schemas.openxmlformats.org/officeDocument/2006/relationships/slide" Target="slide111.xml"/><Relationship Id="rId37" Type="http://schemas.openxmlformats.org/officeDocument/2006/relationships/slide" Target="slide159.xml"/><Relationship Id="rId40" Type="http://schemas.openxmlformats.org/officeDocument/2006/relationships/slide" Target="slide63.xml"/><Relationship Id="rId45" Type="http://schemas.openxmlformats.org/officeDocument/2006/relationships/slide" Target="slide73.xml"/><Relationship Id="rId53" Type="http://schemas.openxmlformats.org/officeDocument/2006/relationships/slide" Target="slide89.xml"/><Relationship Id="rId5" Type="http://schemas.openxmlformats.org/officeDocument/2006/relationships/slide" Target="slide105.xml"/><Relationship Id="rId15" Type="http://schemas.openxmlformats.org/officeDocument/2006/relationships/slide" Target="slide133.xml"/><Relationship Id="rId23" Type="http://schemas.openxmlformats.org/officeDocument/2006/relationships/slide" Target="slide153.xml"/><Relationship Id="rId28" Type="http://schemas.openxmlformats.org/officeDocument/2006/relationships/slide" Target="slide167.xml"/><Relationship Id="rId36" Type="http://schemas.openxmlformats.org/officeDocument/2006/relationships/slide" Target="slide143.xml"/><Relationship Id="rId49" Type="http://schemas.openxmlformats.org/officeDocument/2006/relationships/slide" Target="slide81.xml"/><Relationship Id="rId57" Type="http://schemas.openxmlformats.org/officeDocument/2006/relationships/slide" Target="slide95.xml"/><Relationship Id="rId10" Type="http://schemas.openxmlformats.org/officeDocument/2006/relationships/slide" Target="slide119.xml"/><Relationship Id="rId19" Type="http://schemas.openxmlformats.org/officeDocument/2006/relationships/slide" Target="slide145.xml"/><Relationship Id="rId31" Type="http://schemas.openxmlformats.org/officeDocument/2006/relationships/slide" Target="slide109.xml"/><Relationship Id="rId44" Type="http://schemas.openxmlformats.org/officeDocument/2006/relationships/slide" Target="slide71.xml"/><Relationship Id="rId52" Type="http://schemas.openxmlformats.org/officeDocument/2006/relationships/slide" Target="slide87.xml"/><Relationship Id="rId4" Type="http://schemas.openxmlformats.org/officeDocument/2006/relationships/slide" Target="slide103.xml"/><Relationship Id="rId9" Type="http://schemas.openxmlformats.org/officeDocument/2006/relationships/slide" Target="slide117.xml"/><Relationship Id="rId14" Type="http://schemas.openxmlformats.org/officeDocument/2006/relationships/slide" Target="slide131.xml"/><Relationship Id="rId22" Type="http://schemas.openxmlformats.org/officeDocument/2006/relationships/slide" Target="slide151.xml"/><Relationship Id="rId27" Type="http://schemas.openxmlformats.org/officeDocument/2006/relationships/slide" Target="slide165.xml"/><Relationship Id="rId30" Type="http://schemas.openxmlformats.org/officeDocument/2006/relationships/slide" Target="slide171.xml"/><Relationship Id="rId35" Type="http://schemas.openxmlformats.org/officeDocument/2006/relationships/slide" Target="slide141.xml"/><Relationship Id="rId43" Type="http://schemas.openxmlformats.org/officeDocument/2006/relationships/slide" Target="slide69.xml"/><Relationship Id="rId48" Type="http://schemas.openxmlformats.org/officeDocument/2006/relationships/slide" Target="slide79.xml"/><Relationship Id="rId56" Type="http://schemas.openxmlformats.org/officeDocument/2006/relationships/slide" Target="slide93.xml"/><Relationship Id="rId8" Type="http://schemas.openxmlformats.org/officeDocument/2006/relationships/slide" Target="slide115.xml"/><Relationship Id="rId51" Type="http://schemas.openxmlformats.org/officeDocument/2006/relationships/slide" Target="slide85.xml"/><Relationship Id="rId3" Type="http://schemas.openxmlformats.org/officeDocument/2006/relationships/slide" Target="slide101.xml"/></Relationships>
</file>

<file path=ppt/slides/_rels/slide24.xml.rels><?xml version="1.0" encoding="UTF-8" standalone="yes"?>
<Relationships xmlns="http://schemas.openxmlformats.org/package/2006/relationships"><Relationship Id="rId13" Type="http://schemas.openxmlformats.org/officeDocument/2006/relationships/slide" Target="slide131.xml"/><Relationship Id="rId18" Type="http://schemas.openxmlformats.org/officeDocument/2006/relationships/slide" Target="slide145.xml"/><Relationship Id="rId26" Type="http://schemas.openxmlformats.org/officeDocument/2006/relationships/slide" Target="slide165.xml"/><Relationship Id="rId39" Type="http://schemas.openxmlformats.org/officeDocument/2006/relationships/slide" Target="slide63.xml"/><Relationship Id="rId21" Type="http://schemas.openxmlformats.org/officeDocument/2006/relationships/slide" Target="slide151.xml"/><Relationship Id="rId34" Type="http://schemas.openxmlformats.org/officeDocument/2006/relationships/slide" Target="slide141.xml"/><Relationship Id="rId42" Type="http://schemas.openxmlformats.org/officeDocument/2006/relationships/slide" Target="slide69.xml"/><Relationship Id="rId47" Type="http://schemas.openxmlformats.org/officeDocument/2006/relationships/slide" Target="slide79.xml"/><Relationship Id="rId50" Type="http://schemas.openxmlformats.org/officeDocument/2006/relationships/slide" Target="slide85.xml"/><Relationship Id="rId55" Type="http://schemas.openxmlformats.org/officeDocument/2006/relationships/slide" Target="slide99.xml"/><Relationship Id="rId7" Type="http://schemas.openxmlformats.org/officeDocument/2006/relationships/slide" Target="slide115.xml"/><Relationship Id="rId12" Type="http://schemas.openxmlformats.org/officeDocument/2006/relationships/slide" Target="slide129.xml"/><Relationship Id="rId17" Type="http://schemas.openxmlformats.org/officeDocument/2006/relationships/slide" Target="slide139.xml"/><Relationship Id="rId25" Type="http://schemas.openxmlformats.org/officeDocument/2006/relationships/slide" Target="slide163.xml"/><Relationship Id="rId33" Type="http://schemas.openxmlformats.org/officeDocument/2006/relationships/slide" Target="slide127.xml"/><Relationship Id="rId38" Type="http://schemas.openxmlformats.org/officeDocument/2006/relationships/slide" Target="slide61.xml"/><Relationship Id="rId46" Type="http://schemas.openxmlformats.org/officeDocument/2006/relationships/slide" Target="slide77.xml"/><Relationship Id="rId2" Type="http://schemas.openxmlformats.org/officeDocument/2006/relationships/image" Target="../media/image5.jpeg"/><Relationship Id="rId16" Type="http://schemas.openxmlformats.org/officeDocument/2006/relationships/slide" Target="slide137.xml"/><Relationship Id="rId20" Type="http://schemas.openxmlformats.org/officeDocument/2006/relationships/slide" Target="slide149.xml"/><Relationship Id="rId29" Type="http://schemas.openxmlformats.org/officeDocument/2006/relationships/slide" Target="slide171.xml"/><Relationship Id="rId41" Type="http://schemas.openxmlformats.org/officeDocument/2006/relationships/slide" Target="slide67.xml"/><Relationship Id="rId54" Type="http://schemas.openxmlformats.org/officeDocument/2006/relationships/slide" Target="slide9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13.xml"/><Relationship Id="rId11" Type="http://schemas.openxmlformats.org/officeDocument/2006/relationships/slide" Target="slide123.xml"/><Relationship Id="rId24" Type="http://schemas.openxmlformats.org/officeDocument/2006/relationships/slide" Target="slide161.xml"/><Relationship Id="rId32" Type="http://schemas.openxmlformats.org/officeDocument/2006/relationships/slide" Target="slide125.xml"/><Relationship Id="rId37" Type="http://schemas.openxmlformats.org/officeDocument/2006/relationships/slide" Target="slide157.xml"/><Relationship Id="rId40" Type="http://schemas.openxmlformats.org/officeDocument/2006/relationships/slide" Target="slide65.xml"/><Relationship Id="rId45" Type="http://schemas.openxmlformats.org/officeDocument/2006/relationships/slide" Target="slide75.xml"/><Relationship Id="rId53" Type="http://schemas.openxmlformats.org/officeDocument/2006/relationships/slide" Target="slide91.xml"/><Relationship Id="rId5" Type="http://schemas.openxmlformats.org/officeDocument/2006/relationships/slide" Target="slide107.xml"/><Relationship Id="rId15" Type="http://schemas.openxmlformats.org/officeDocument/2006/relationships/slide" Target="slide135.xml"/><Relationship Id="rId23" Type="http://schemas.openxmlformats.org/officeDocument/2006/relationships/slide" Target="slide155.xml"/><Relationship Id="rId28" Type="http://schemas.openxmlformats.org/officeDocument/2006/relationships/slide" Target="slide169.xml"/><Relationship Id="rId36" Type="http://schemas.openxmlformats.org/officeDocument/2006/relationships/slide" Target="slide159.xml"/><Relationship Id="rId49" Type="http://schemas.openxmlformats.org/officeDocument/2006/relationships/slide" Target="slide83.xml"/><Relationship Id="rId57" Type="http://schemas.openxmlformats.org/officeDocument/2006/relationships/slide" Target="slide95.xml"/><Relationship Id="rId10" Type="http://schemas.openxmlformats.org/officeDocument/2006/relationships/slide" Target="slide121.xml"/><Relationship Id="rId19" Type="http://schemas.openxmlformats.org/officeDocument/2006/relationships/slide" Target="slide147.xml"/><Relationship Id="rId31" Type="http://schemas.openxmlformats.org/officeDocument/2006/relationships/slide" Target="slide111.xml"/><Relationship Id="rId44" Type="http://schemas.openxmlformats.org/officeDocument/2006/relationships/slide" Target="slide73.xml"/><Relationship Id="rId52" Type="http://schemas.openxmlformats.org/officeDocument/2006/relationships/slide" Target="slide89.xml"/><Relationship Id="rId4" Type="http://schemas.openxmlformats.org/officeDocument/2006/relationships/slide" Target="slide105.xml"/><Relationship Id="rId9" Type="http://schemas.openxmlformats.org/officeDocument/2006/relationships/slide" Target="slide119.xml"/><Relationship Id="rId14" Type="http://schemas.openxmlformats.org/officeDocument/2006/relationships/slide" Target="slide133.xml"/><Relationship Id="rId22" Type="http://schemas.openxmlformats.org/officeDocument/2006/relationships/slide" Target="slide153.xml"/><Relationship Id="rId27" Type="http://schemas.openxmlformats.org/officeDocument/2006/relationships/slide" Target="slide167.xml"/><Relationship Id="rId30" Type="http://schemas.openxmlformats.org/officeDocument/2006/relationships/slide" Target="slide109.xml"/><Relationship Id="rId35" Type="http://schemas.openxmlformats.org/officeDocument/2006/relationships/slide" Target="slide143.xml"/><Relationship Id="rId43" Type="http://schemas.openxmlformats.org/officeDocument/2006/relationships/slide" Target="slide71.xml"/><Relationship Id="rId48" Type="http://schemas.openxmlformats.org/officeDocument/2006/relationships/slide" Target="slide81.xml"/><Relationship Id="rId56" Type="http://schemas.openxmlformats.org/officeDocument/2006/relationships/slide" Target="slide93.xml"/><Relationship Id="rId8" Type="http://schemas.openxmlformats.org/officeDocument/2006/relationships/slide" Target="slide117.xml"/><Relationship Id="rId51" Type="http://schemas.openxmlformats.org/officeDocument/2006/relationships/slide" Target="slide87.xml"/><Relationship Id="rId3" Type="http://schemas.openxmlformats.org/officeDocument/2006/relationships/slide" Target="slide103.xml"/></Relationships>
</file>

<file path=ppt/slides/_rels/slide25.xml.rels><?xml version="1.0" encoding="UTF-8" standalone="yes"?>
<Relationships xmlns="http://schemas.openxmlformats.org/package/2006/relationships"><Relationship Id="rId13" Type="http://schemas.openxmlformats.org/officeDocument/2006/relationships/slide" Target="slide133.xml"/><Relationship Id="rId18" Type="http://schemas.openxmlformats.org/officeDocument/2006/relationships/slide" Target="slide147.xml"/><Relationship Id="rId26" Type="http://schemas.openxmlformats.org/officeDocument/2006/relationships/slide" Target="slide167.xml"/><Relationship Id="rId39" Type="http://schemas.openxmlformats.org/officeDocument/2006/relationships/slide" Target="slide65.xml"/><Relationship Id="rId21" Type="http://schemas.openxmlformats.org/officeDocument/2006/relationships/slide" Target="slide153.xml"/><Relationship Id="rId34" Type="http://schemas.openxmlformats.org/officeDocument/2006/relationships/slide" Target="slide143.xml"/><Relationship Id="rId42" Type="http://schemas.openxmlformats.org/officeDocument/2006/relationships/slide" Target="slide71.xml"/><Relationship Id="rId47" Type="http://schemas.openxmlformats.org/officeDocument/2006/relationships/slide" Target="slide81.xml"/><Relationship Id="rId50" Type="http://schemas.openxmlformats.org/officeDocument/2006/relationships/slide" Target="slide87.xml"/><Relationship Id="rId55" Type="http://schemas.openxmlformats.org/officeDocument/2006/relationships/slide" Target="slide97.xml"/><Relationship Id="rId7" Type="http://schemas.openxmlformats.org/officeDocument/2006/relationships/slide" Target="slide117.xml"/><Relationship Id="rId12" Type="http://schemas.openxmlformats.org/officeDocument/2006/relationships/slide" Target="slide131.xml"/><Relationship Id="rId17" Type="http://schemas.openxmlformats.org/officeDocument/2006/relationships/slide" Target="slide145.xml"/><Relationship Id="rId25" Type="http://schemas.openxmlformats.org/officeDocument/2006/relationships/slide" Target="slide165.xml"/><Relationship Id="rId33" Type="http://schemas.openxmlformats.org/officeDocument/2006/relationships/slide" Target="slide141.xml"/><Relationship Id="rId38" Type="http://schemas.openxmlformats.org/officeDocument/2006/relationships/slide" Target="slide63.xml"/><Relationship Id="rId46" Type="http://schemas.openxmlformats.org/officeDocument/2006/relationships/slide" Target="slide79.xml"/><Relationship Id="rId2" Type="http://schemas.openxmlformats.org/officeDocument/2006/relationships/image" Target="../media/image5.jpeg"/><Relationship Id="rId16" Type="http://schemas.openxmlformats.org/officeDocument/2006/relationships/slide" Target="slide139.xml"/><Relationship Id="rId20" Type="http://schemas.openxmlformats.org/officeDocument/2006/relationships/slide" Target="slide151.xml"/><Relationship Id="rId29" Type="http://schemas.openxmlformats.org/officeDocument/2006/relationships/slide" Target="slide109.xml"/><Relationship Id="rId41" Type="http://schemas.openxmlformats.org/officeDocument/2006/relationships/slide" Target="slide69.xml"/><Relationship Id="rId54" Type="http://schemas.openxmlformats.org/officeDocument/2006/relationships/slide" Target="slide9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15.xml"/><Relationship Id="rId11" Type="http://schemas.openxmlformats.org/officeDocument/2006/relationships/slide" Target="slide129.xml"/><Relationship Id="rId24" Type="http://schemas.openxmlformats.org/officeDocument/2006/relationships/slide" Target="slide163.xml"/><Relationship Id="rId32" Type="http://schemas.openxmlformats.org/officeDocument/2006/relationships/slide" Target="slide127.xml"/><Relationship Id="rId37" Type="http://schemas.openxmlformats.org/officeDocument/2006/relationships/slide" Target="slide61.xml"/><Relationship Id="rId40" Type="http://schemas.openxmlformats.org/officeDocument/2006/relationships/slide" Target="slide67.xml"/><Relationship Id="rId45" Type="http://schemas.openxmlformats.org/officeDocument/2006/relationships/slide" Target="slide77.xml"/><Relationship Id="rId53" Type="http://schemas.openxmlformats.org/officeDocument/2006/relationships/slide" Target="slide93.xml"/><Relationship Id="rId5" Type="http://schemas.openxmlformats.org/officeDocument/2006/relationships/slide" Target="slide113.xml"/><Relationship Id="rId15" Type="http://schemas.openxmlformats.org/officeDocument/2006/relationships/slide" Target="slide137.xml"/><Relationship Id="rId23" Type="http://schemas.openxmlformats.org/officeDocument/2006/relationships/slide" Target="slide161.xml"/><Relationship Id="rId28" Type="http://schemas.openxmlformats.org/officeDocument/2006/relationships/slide" Target="slide171.xml"/><Relationship Id="rId36" Type="http://schemas.openxmlformats.org/officeDocument/2006/relationships/slide" Target="slide157.xml"/><Relationship Id="rId49" Type="http://schemas.openxmlformats.org/officeDocument/2006/relationships/slide" Target="slide85.xml"/><Relationship Id="rId57" Type="http://schemas.openxmlformats.org/officeDocument/2006/relationships/slide" Target="slide101.xml"/><Relationship Id="rId10" Type="http://schemas.openxmlformats.org/officeDocument/2006/relationships/slide" Target="slide123.xml"/><Relationship Id="rId19" Type="http://schemas.openxmlformats.org/officeDocument/2006/relationships/slide" Target="slide149.xml"/><Relationship Id="rId31" Type="http://schemas.openxmlformats.org/officeDocument/2006/relationships/slide" Target="slide125.xml"/><Relationship Id="rId44" Type="http://schemas.openxmlformats.org/officeDocument/2006/relationships/slide" Target="slide75.xml"/><Relationship Id="rId52" Type="http://schemas.openxmlformats.org/officeDocument/2006/relationships/slide" Target="slide91.xml"/><Relationship Id="rId4" Type="http://schemas.openxmlformats.org/officeDocument/2006/relationships/slide" Target="slide107.xml"/><Relationship Id="rId9" Type="http://schemas.openxmlformats.org/officeDocument/2006/relationships/slide" Target="slide121.xml"/><Relationship Id="rId14" Type="http://schemas.openxmlformats.org/officeDocument/2006/relationships/slide" Target="slide135.xml"/><Relationship Id="rId22" Type="http://schemas.openxmlformats.org/officeDocument/2006/relationships/slide" Target="slide155.xml"/><Relationship Id="rId27" Type="http://schemas.openxmlformats.org/officeDocument/2006/relationships/slide" Target="slide169.xml"/><Relationship Id="rId30" Type="http://schemas.openxmlformats.org/officeDocument/2006/relationships/slide" Target="slide111.xml"/><Relationship Id="rId35" Type="http://schemas.openxmlformats.org/officeDocument/2006/relationships/slide" Target="slide159.xml"/><Relationship Id="rId43" Type="http://schemas.openxmlformats.org/officeDocument/2006/relationships/slide" Target="slide73.xml"/><Relationship Id="rId48" Type="http://schemas.openxmlformats.org/officeDocument/2006/relationships/slide" Target="slide83.xml"/><Relationship Id="rId56" Type="http://schemas.openxmlformats.org/officeDocument/2006/relationships/slide" Target="slide99.xml"/><Relationship Id="rId8" Type="http://schemas.openxmlformats.org/officeDocument/2006/relationships/slide" Target="slide119.xml"/><Relationship Id="rId51" Type="http://schemas.openxmlformats.org/officeDocument/2006/relationships/slide" Target="slide89.xml"/><Relationship Id="rId3" Type="http://schemas.openxmlformats.org/officeDocument/2006/relationships/slide" Target="slide105.xml"/></Relationships>
</file>

<file path=ppt/slides/_rels/slide26.xml.rels><?xml version="1.0" encoding="UTF-8" standalone="yes"?>
<Relationships xmlns="http://schemas.openxmlformats.org/package/2006/relationships"><Relationship Id="rId13" Type="http://schemas.openxmlformats.org/officeDocument/2006/relationships/slide" Target="slide135.xml"/><Relationship Id="rId18" Type="http://schemas.openxmlformats.org/officeDocument/2006/relationships/slide" Target="slide149.xml"/><Relationship Id="rId26" Type="http://schemas.openxmlformats.org/officeDocument/2006/relationships/slide" Target="slide169.xml"/><Relationship Id="rId39" Type="http://schemas.openxmlformats.org/officeDocument/2006/relationships/slide" Target="slide67.xml"/><Relationship Id="rId21" Type="http://schemas.openxmlformats.org/officeDocument/2006/relationships/slide" Target="slide155.xml"/><Relationship Id="rId34" Type="http://schemas.openxmlformats.org/officeDocument/2006/relationships/slide" Target="slide159.xml"/><Relationship Id="rId42" Type="http://schemas.openxmlformats.org/officeDocument/2006/relationships/slide" Target="slide73.xml"/><Relationship Id="rId47" Type="http://schemas.openxmlformats.org/officeDocument/2006/relationships/slide" Target="slide83.xml"/><Relationship Id="rId50" Type="http://schemas.openxmlformats.org/officeDocument/2006/relationships/slide" Target="slide89.xml"/><Relationship Id="rId55" Type="http://schemas.openxmlformats.org/officeDocument/2006/relationships/slide" Target="slide99.xml"/><Relationship Id="rId7" Type="http://schemas.openxmlformats.org/officeDocument/2006/relationships/slide" Target="slide119.xml"/><Relationship Id="rId12" Type="http://schemas.openxmlformats.org/officeDocument/2006/relationships/slide" Target="slide133.xml"/><Relationship Id="rId17" Type="http://schemas.openxmlformats.org/officeDocument/2006/relationships/slide" Target="slide147.xml"/><Relationship Id="rId25" Type="http://schemas.openxmlformats.org/officeDocument/2006/relationships/slide" Target="slide167.xml"/><Relationship Id="rId33" Type="http://schemas.openxmlformats.org/officeDocument/2006/relationships/slide" Target="slide143.xml"/><Relationship Id="rId38" Type="http://schemas.openxmlformats.org/officeDocument/2006/relationships/slide" Target="slide65.xml"/><Relationship Id="rId46" Type="http://schemas.openxmlformats.org/officeDocument/2006/relationships/slide" Target="slide81.xml"/><Relationship Id="rId2" Type="http://schemas.openxmlformats.org/officeDocument/2006/relationships/image" Target="../media/image5.jpeg"/><Relationship Id="rId16" Type="http://schemas.openxmlformats.org/officeDocument/2006/relationships/slide" Target="slide145.xml"/><Relationship Id="rId20" Type="http://schemas.openxmlformats.org/officeDocument/2006/relationships/slide" Target="slide153.xml"/><Relationship Id="rId29" Type="http://schemas.openxmlformats.org/officeDocument/2006/relationships/slide" Target="slide111.xml"/><Relationship Id="rId41" Type="http://schemas.openxmlformats.org/officeDocument/2006/relationships/slide" Target="slide71.xml"/><Relationship Id="rId54" Type="http://schemas.openxmlformats.org/officeDocument/2006/relationships/slide" Target="slide9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17.xml"/><Relationship Id="rId11" Type="http://schemas.openxmlformats.org/officeDocument/2006/relationships/slide" Target="slide131.xml"/><Relationship Id="rId24" Type="http://schemas.openxmlformats.org/officeDocument/2006/relationships/slide" Target="slide165.xml"/><Relationship Id="rId32" Type="http://schemas.openxmlformats.org/officeDocument/2006/relationships/slide" Target="slide141.xml"/><Relationship Id="rId37" Type="http://schemas.openxmlformats.org/officeDocument/2006/relationships/slide" Target="slide63.xml"/><Relationship Id="rId40" Type="http://schemas.openxmlformats.org/officeDocument/2006/relationships/slide" Target="slide69.xml"/><Relationship Id="rId45" Type="http://schemas.openxmlformats.org/officeDocument/2006/relationships/slide" Target="slide79.xml"/><Relationship Id="rId53" Type="http://schemas.openxmlformats.org/officeDocument/2006/relationships/slide" Target="slide95.xml"/><Relationship Id="rId5" Type="http://schemas.openxmlformats.org/officeDocument/2006/relationships/slide" Target="slide115.xml"/><Relationship Id="rId15" Type="http://schemas.openxmlformats.org/officeDocument/2006/relationships/slide" Target="slide139.xml"/><Relationship Id="rId23" Type="http://schemas.openxmlformats.org/officeDocument/2006/relationships/slide" Target="slide163.xml"/><Relationship Id="rId28" Type="http://schemas.openxmlformats.org/officeDocument/2006/relationships/slide" Target="slide109.xml"/><Relationship Id="rId36" Type="http://schemas.openxmlformats.org/officeDocument/2006/relationships/slide" Target="slide61.xml"/><Relationship Id="rId49" Type="http://schemas.openxmlformats.org/officeDocument/2006/relationships/slide" Target="slide87.xml"/><Relationship Id="rId57" Type="http://schemas.openxmlformats.org/officeDocument/2006/relationships/slide" Target="slide103.xml"/><Relationship Id="rId10" Type="http://schemas.openxmlformats.org/officeDocument/2006/relationships/slide" Target="slide129.xml"/><Relationship Id="rId19" Type="http://schemas.openxmlformats.org/officeDocument/2006/relationships/slide" Target="slide151.xml"/><Relationship Id="rId31" Type="http://schemas.openxmlformats.org/officeDocument/2006/relationships/slide" Target="slide127.xml"/><Relationship Id="rId44" Type="http://schemas.openxmlformats.org/officeDocument/2006/relationships/slide" Target="slide77.xml"/><Relationship Id="rId52" Type="http://schemas.openxmlformats.org/officeDocument/2006/relationships/slide" Target="slide93.xml"/><Relationship Id="rId4" Type="http://schemas.openxmlformats.org/officeDocument/2006/relationships/slide" Target="slide113.xml"/><Relationship Id="rId9" Type="http://schemas.openxmlformats.org/officeDocument/2006/relationships/slide" Target="slide123.xml"/><Relationship Id="rId14" Type="http://schemas.openxmlformats.org/officeDocument/2006/relationships/slide" Target="slide137.xml"/><Relationship Id="rId22" Type="http://schemas.openxmlformats.org/officeDocument/2006/relationships/slide" Target="slide161.xml"/><Relationship Id="rId27" Type="http://schemas.openxmlformats.org/officeDocument/2006/relationships/slide" Target="slide171.xml"/><Relationship Id="rId30" Type="http://schemas.openxmlformats.org/officeDocument/2006/relationships/slide" Target="slide125.xml"/><Relationship Id="rId35" Type="http://schemas.openxmlformats.org/officeDocument/2006/relationships/slide" Target="slide157.xml"/><Relationship Id="rId43" Type="http://schemas.openxmlformats.org/officeDocument/2006/relationships/slide" Target="slide75.xml"/><Relationship Id="rId48" Type="http://schemas.openxmlformats.org/officeDocument/2006/relationships/slide" Target="slide85.xml"/><Relationship Id="rId56" Type="http://schemas.openxmlformats.org/officeDocument/2006/relationships/slide" Target="slide101.xml"/><Relationship Id="rId8" Type="http://schemas.openxmlformats.org/officeDocument/2006/relationships/slide" Target="slide121.xml"/><Relationship Id="rId51" Type="http://schemas.openxmlformats.org/officeDocument/2006/relationships/slide" Target="slide91.xml"/><Relationship Id="rId3" Type="http://schemas.openxmlformats.org/officeDocument/2006/relationships/slide" Target="slide107.xml"/></Relationships>
</file>

<file path=ppt/slides/_rels/slide27.xml.rels><?xml version="1.0" encoding="UTF-8" standalone="yes"?>
<Relationships xmlns="http://schemas.openxmlformats.org/package/2006/relationships"><Relationship Id="rId13" Type="http://schemas.openxmlformats.org/officeDocument/2006/relationships/slide" Target="slide137.xml"/><Relationship Id="rId18" Type="http://schemas.openxmlformats.org/officeDocument/2006/relationships/slide" Target="slide151.xml"/><Relationship Id="rId26" Type="http://schemas.openxmlformats.org/officeDocument/2006/relationships/slide" Target="slide171.xml"/><Relationship Id="rId39" Type="http://schemas.openxmlformats.org/officeDocument/2006/relationships/slide" Target="slide69.xml"/><Relationship Id="rId21" Type="http://schemas.openxmlformats.org/officeDocument/2006/relationships/slide" Target="slide161.xml"/><Relationship Id="rId34" Type="http://schemas.openxmlformats.org/officeDocument/2006/relationships/slide" Target="slide157.xml"/><Relationship Id="rId42" Type="http://schemas.openxmlformats.org/officeDocument/2006/relationships/slide" Target="slide75.xml"/><Relationship Id="rId47" Type="http://schemas.openxmlformats.org/officeDocument/2006/relationships/slide" Target="slide85.xml"/><Relationship Id="rId50" Type="http://schemas.openxmlformats.org/officeDocument/2006/relationships/slide" Target="slide91.xml"/><Relationship Id="rId55" Type="http://schemas.openxmlformats.org/officeDocument/2006/relationships/slide" Target="slide105.xml"/><Relationship Id="rId7" Type="http://schemas.openxmlformats.org/officeDocument/2006/relationships/slide" Target="slide121.xml"/><Relationship Id="rId12" Type="http://schemas.openxmlformats.org/officeDocument/2006/relationships/slide" Target="slide135.xml"/><Relationship Id="rId17" Type="http://schemas.openxmlformats.org/officeDocument/2006/relationships/slide" Target="slide149.xml"/><Relationship Id="rId25" Type="http://schemas.openxmlformats.org/officeDocument/2006/relationships/slide" Target="slide169.xml"/><Relationship Id="rId33" Type="http://schemas.openxmlformats.org/officeDocument/2006/relationships/slide" Target="slide159.xml"/><Relationship Id="rId38" Type="http://schemas.openxmlformats.org/officeDocument/2006/relationships/slide" Target="slide67.xml"/><Relationship Id="rId46" Type="http://schemas.openxmlformats.org/officeDocument/2006/relationships/slide" Target="slide83.xml"/><Relationship Id="rId2" Type="http://schemas.openxmlformats.org/officeDocument/2006/relationships/image" Target="../media/image5.jpeg"/><Relationship Id="rId16" Type="http://schemas.openxmlformats.org/officeDocument/2006/relationships/slide" Target="slide147.xml"/><Relationship Id="rId20" Type="http://schemas.openxmlformats.org/officeDocument/2006/relationships/slide" Target="slide155.xml"/><Relationship Id="rId29" Type="http://schemas.openxmlformats.org/officeDocument/2006/relationships/slide" Target="slide125.xml"/><Relationship Id="rId41" Type="http://schemas.openxmlformats.org/officeDocument/2006/relationships/slide" Target="slide73.xml"/><Relationship Id="rId54" Type="http://schemas.openxmlformats.org/officeDocument/2006/relationships/slide" Target="slide10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19.xml"/><Relationship Id="rId11" Type="http://schemas.openxmlformats.org/officeDocument/2006/relationships/slide" Target="slide133.xml"/><Relationship Id="rId24" Type="http://schemas.openxmlformats.org/officeDocument/2006/relationships/slide" Target="slide167.xml"/><Relationship Id="rId32" Type="http://schemas.openxmlformats.org/officeDocument/2006/relationships/slide" Target="slide143.xml"/><Relationship Id="rId37" Type="http://schemas.openxmlformats.org/officeDocument/2006/relationships/slide" Target="slide65.xml"/><Relationship Id="rId40" Type="http://schemas.openxmlformats.org/officeDocument/2006/relationships/slide" Target="slide71.xml"/><Relationship Id="rId45" Type="http://schemas.openxmlformats.org/officeDocument/2006/relationships/slide" Target="slide81.xml"/><Relationship Id="rId53" Type="http://schemas.openxmlformats.org/officeDocument/2006/relationships/slide" Target="slide101.xml"/><Relationship Id="rId5" Type="http://schemas.openxmlformats.org/officeDocument/2006/relationships/slide" Target="slide117.xml"/><Relationship Id="rId15" Type="http://schemas.openxmlformats.org/officeDocument/2006/relationships/slide" Target="slide145.xml"/><Relationship Id="rId23" Type="http://schemas.openxmlformats.org/officeDocument/2006/relationships/slide" Target="slide165.xml"/><Relationship Id="rId28" Type="http://schemas.openxmlformats.org/officeDocument/2006/relationships/slide" Target="slide111.xml"/><Relationship Id="rId36" Type="http://schemas.openxmlformats.org/officeDocument/2006/relationships/slide" Target="slide63.xml"/><Relationship Id="rId49" Type="http://schemas.openxmlformats.org/officeDocument/2006/relationships/slide" Target="slide89.xml"/><Relationship Id="rId57" Type="http://schemas.openxmlformats.org/officeDocument/2006/relationships/slide" Target="slide95.xml"/><Relationship Id="rId10" Type="http://schemas.openxmlformats.org/officeDocument/2006/relationships/slide" Target="slide131.xml"/><Relationship Id="rId19" Type="http://schemas.openxmlformats.org/officeDocument/2006/relationships/slide" Target="slide153.xml"/><Relationship Id="rId31" Type="http://schemas.openxmlformats.org/officeDocument/2006/relationships/slide" Target="slide141.xml"/><Relationship Id="rId44" Type="http://schemas.openxmlformats.org/officeDocument/2006/relationships/slide" Target="slide79.xml"/><Relationship Id="rId52" Type="http://schemas.openxmlformats.org/officeDocument/2006/relationships/slide" Target="slide99.xml"/><Relationship Id="rId4" Type="http://schemas.openxmlformats.org/officeDocument/2006/relationships/slide" Target="slide115.xml"/><Relationship Id="rId9" Type="http://schemas.openxmlformats.org/officeDocument/2006/relationships/slide" Target="slide129.xml"/><Relationship Id="rId14" Type="http://schemas.openxmlformats.org/officeDocument/2006/relationships/slide" Target="slide139.xml"/><Relationship Id="rId22" Type="http://schemas.openxmlformats.org/officeDocument/2006/relationships/slide" Target="slide163.xml"/><Relationship Id="rId27" Type="http://schemas.openxmlformats.org/officeDocument/2006/relationships/slide" Target="slide109.xml"/><Relationship Id="rId30" Type="http://schemas.openxmlformats.org/officeDocument/2006/relationships/slide" Target="slide127.xml"/><Relationship Id="rId35" Type="http://schemas.openxmlformats.org/officeDocument/2006/relationships/slide" Target="slide61.xml"/><Relationship Id="rId43" Type="http://schemas.openxmlformats.org/officeDocument/2006/relationships/slide" Target="slide77.xml"/><Relationship Id="rId48" Type="http://schemas.openxmlformats.org/officeDocument/2006/relationships/slide" Target="slide87.xml"/><Relationship Id="rId56" Type="http://schemas.openxmlformats.org/officeDocument/2006/relationships/slide" Target="slide93.xml"/><Relationship Id="rId8" Type="http://schemas.openxmlformats.org/officeDocument/2006/relationships/slide" Target="slide123.xml"/><Relationship Id="rId51" Type="http://schemas.openxmlformats.org/officeDocument/2006/relationships/slide" Target="slide97.xml"/><Relationship Id="rId3" Type="http://schemas.openxmlformats.org/officeDocument/2006/relationships/slide" Target="slide113.xml"/></Relationships>
</file>

<file path=ppt/slides/_rels/slide28.xml.rels><?xml version="1.0" encoding="UTF-8" standalone="yes"?>
<Relationships xmlns="http://schemas.openxmlformats.org/package/2006/relationships"><Relationship Id="rId13" Type="http://schemas.openxmlformats.org/officeDocument/2006/relationships/slide" Target="slide137.xml"/><Relationship Id="rId18" Type="http://schemas.openxmlformats.org/officeDocument/2006/relationships/slide" Target="slide151.xml"/><Relationship Id="rId26" Type="http://schemas.openxmlformats.org/officeDocument/2006/relationships/slide" Target="slide171.xml"/><Relationship Id="rId39" Type="http://schemas.openxmlformats.org/officeDocument/2006/relationships/slide" Target="slide71.xml"/><Relationship Id="rId21" Type="http://schemas.openxmlformats.org/officeDocument/2006/relationships/slide" Target="slide161.xml"/><Relationship Id="rId34" Type="http://schemas.openxmlformats.org/officeDocument/2006/relationships/slide" Target="slide61.xml"/><Relationship Id="rId42" Type="http://schemas.openxmlformats.org/officeDocument/2006/relationships/slide" Target="slide77.xml"/><Relationship Id="rId47" Type="http://schemas.openxmlformats.org/officeDocument/2006/relationships/slide" Target="slide87.xml"/><Relationship Id="rId50" Type="http://schemas.openxmlformats.org/officeDocument/2006/relationships/slide" Target="slide93.xml"/><Relationship Id="rId55" Type="http://schemas.openxmlformats.org/officeDocument/2006/relationships/slide" Target="slide103.xml"/><Relationship Id="rId7" Type="http://schemas.openxmlformats.org/officeDocument/2006/relationships/slide" Target="slide121.xml"/><Relationship Id="rId12" Type="http://schemas.openxmlformats.org/officeDocument/2006/relationships/slide" Target="slide135.xml"/><Relationship Id="rId17" Type="http://schemas.openxmlformats.org/officeDocument/2006/relationships/slide" Target="slide149.xml"/><Relationship Id="rId25" Type="http://schemas.openxmlformats.org/officeDocument/2006/relationships/slide" Target="slide169.xml"/><Relationship Id="rId33" Type="http://schemas.openxmlformats.org/officeDocument/2006/relationships/slide" Target="slide157.xml"/><Relationship Id="rId38" Type="http://schemas.openxmlformats.org/officeDocument/2006/relationships/slide" Target="slide69.xml"/><Relationship Id="rId46" Type="http://schemas.openxmlformats.org/officeDocument/2006/relationships/slide" Target="slide85.xml"/><Relationship Id="rId2" Type="http://schemas.openxmlformats.org/officeDocument/2006/relationships/image" Target="../media/image5.jpeg"/><Relationship Id="rId16" Type="http://schemas.openxmlformats.org/officeDocument/2006/relationships/slide" Target="slide147.xml"/><Relationship Id="rId20" Type="http://schemas.openxmlformats.org/officeDocument/2006/relationships/slide" Target="slide155.xml"/><Relationship Id="rId29" Type="http://schemas.openxmlformats.org/officeDocument/2006/relationships/slide" Target="slide127.xml"/><Relationship Id="rId41" Type="http://schemas.openxmlformats.org/officeDocument/2006/relationships/slide" Target="slide75.xml"/><Relationship Id="rId54" Type="http://schemas.openxmlformats.org/officeDocument/2006/relationships/slide" Target="slide10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19.xml"/><Relationship Id="rId11" Type="http://schemas.openxmlformats.org/officeDocument/2006/relationships/slide" Target="slide133.xml"/><Relationship Id="rId24" Type="http://schemas.openxmlformats.org/officeDocument/2006/relationships/slide" Target="slide167.xml"/><Relationship Id="rId32" Type="http://schemas.openxmlformats.org/officeDocument/2006/relationships/slide" Target="slide159.xml"/><Relationship Id="rId37" Type="http://schemas.openxmlformats.org/officeDocument/2006/relationships/slide" Target="slide67.xml"/><Relationship Id="rId40" Type="http://schemas.openxmlformats.org/officeDocument/2006/relationships/slide" Target="slide73.xml"/><Relationship Id="rId45" Type="http://schemas.openxmlformats.org/officeDocument/2006/relationships/slide" Target="slide83.xml"/><Relationship Id="rId53" Type="http://schemas.openxmlformats.org/officeDocument/2006/relationships/slide" Target="slide99.xml"/><Relationship Id="rId5" Type="http://schemas.openxmlformats.org/officeDocument/2006/relationships/slide" Target="slide117.xml"/><Relationship Id="rId15" Type="http://schemas.openxmlformats.org/officeDocument/2006/relationships/slide" Target="slide145.xml"/><Relationship Id="rId23" Type="http://schemas.openxmlformats.org/officeDocument/2006/relationships/slide" Target="slide165.xml"/><Relationship Id="rId28" Type="http://schemas.openxmlformats.org/officeDocument/2006/relationships/slide" Target="slide125.xml"/><Relationship Id="rId36" Type="http://schemas.openxmlformats.org/officeDocument/2006/relationships/slide" Target="slide65.xml"/><Relationship Id="rId49" Type="http://schemas.openxmlformats.org/officeDocument/2006/relationships/slide" Target="slide91.xml"/><Relationship Id="rId57" Type="http://schemas.openxmlformats.org/officeDocument/2006/relationships/slide" Target="slide107.xml"/><Relationship Id="rId10" Type="http://schemas.openxmlformats.org/officeDocument/2006/relationships/slide" Target="slide131.xml"/><Relationship Id="rId19" Type="http://schemas.openxmlformats.org/officeDocument/2006/relationships/slide" Target="slide153.xml"/><Relationship Id="rId31" Type="http://schemas.openxmlformats.org/officeDocument/2006/relationships/slide" Target="slide143.xml"/><Relationship Id="rId44" Type="http://schemas.openxmlformats.org/officeDocument/2006/relationships/slide" Target="slide81.xml"/><Relationship Id="rId52" Type="http://schemas.openxmlformats.org/officeDocument/2006/relationships/slide" Target="slide97.xml"/><Relationship Id="rId4" Type="http://schemas.openxmlformats.org/officeDocument/2006/relationships/slide" Target="slide115.xml"/><Relationship Id="rId9" Type="http://schemas.openxmlformats.org/officeDocument/2006/relationships/slide" Target="slide129.xml"/><Relationship Id="rId14" Type="http://schemas.openxmlformats.org/officeDocument/2006/relationships/slide" Target="slide139.xml"/><Relationship Id="rId22" Type="http://schemas.openxmlformats.org/officeDocument/2006/relationships/slide" Target="slide163.xml"/><Relationship Id="rId27" Type="http://schemas.openxmlformats.org/officeDocument/2006/relationships/slide" Target="slide111.xml"/><Relationship Id="rId30" Type="http://schemas.openxmlformats.org/officeDocument/2006/relationships/slide" Target="slide141.xml"/><Relationship Id="rId35" Type="http://schemas.openxmlformats.org/officeDocument/2006/relationships/slide" Target="slide63.xml"/><Relationship Id="rId43" Type="http://schemas.openxmlformats.org/officeDocument/2006/relationships/slide" Target="slide79.xml"/><Relationship Id="rId48" Type="http://schemas.openxmlformats.org/officeDocument/2006/relationships/slide" Target="slide89.xml"/><Relationship Id="rId56" Type="http://schemas.openxmlformats.org/officeDocument/2006/relationships/slide" Target="slide105.xml"/><Relationship Id="rId8" Type="http://schemas.openxmlformats.org/officeDocument/2006/relationships/slide" Target="slide123.xml"/><Relationship Id="rId51" Type="http://schemas.openxmlformats.org/officeDocument/2006/relationships/slide" Target="slide95.xml"/><Relationship Id="rId3" Type="http://schemas.openxmlformats.org/officeDocument/2006/relationships/slide" Target="slide113.xml"/></Relationships>
</file>

<file path=ppt/slides/_rels/slide29.xml.rels><?xml version="1.0" encoding="UTF-8" standalone="yes"?>
<Relationships xmlns="http://schemas.openxmlformats.org/package/2006/relationships"><Relationship Id="rId13" Type="http://schemas.openxmlformats.org/officeDocument/2006/relationships/slide" Target="slide137.xml"/><Relationship Id="rId18" Type="http://schemas.openxmlformats.org/officeDocument/2006/relationships/slide" Target="slide151.xml"/><Relationship Id="rId26" Type="http://schemas.openxmlformats.org/officeDocument/2006/relationships/slide" Target="slide171.xml"/><Relationship Id="rId39" Type="http://schemas.openxmlformats.org/officeDocument/2006/relationships/slide" Target="slide73.xml"/><Relationship Id="rId21" Type="http://schemas.openxmlformats.org/officeDocument/2006/relationships/slide" Target="slide161.xml"/><Relationship Id="rId34" Type="http://schemas.openxmlformats.org/officeDocument/2006/relationships/slide" Target="slide63.xml"/><Relationship Id="rId42" Type="http://schemas.openxmlformats.org/officeDocument/2006/relationships/slide" Target="slide79.xml"/><Relationship Id="rId47" Type="http://schemas.openxmlformats.org/officeDocument/2006/relationships/slide" Target="slide89.xml"/><Relationship Id="rId50" Type="http://schemas.openxmlformats.org/officeDocument/2006/relationships/slide" Target="slide95.xml"/><Relationship Id="rId55" Type="http://schemas.openxmlformats.org/officeDocument/2006/relationships/slide" Target="slide105.xml"/><Relationship Id="rId7" Type="http://schemas.openxmlformats.org/officeDocument/2006/relationships/slide" Target="slide121.xml"/><Relationship Id="rId12" Type="http://schemas.openxmlformats.org/officeDocument/2006/relationships/slide" Target="slide135.xml"/><Relationship Id="rId17" Type="http://schemas.openxmlformats.org/officeDocument/2006/relationships/slide" Target="slide149.xml"/><Relationship Id="rId25" Type="http://schemas.openxmlformats.org/officeDocument/2006/relationships/slide" Target="slide169.xml"/><Relationship Id="rId33" Type="http://schemas.openxmlformats.org/officeDocument/2006/relationships/slide" Target="slide61.xml"/><Relationship Id="rId38" Type="http://schemas.openxmlformats.org/officeDocument/2006/relationships/slide" Target="slide71.xml"/><Relationship Id="rId46" Type="http://schemas.openxmlformats.org/officeDocument/2006/relationships/slide" Target="slide87.xml"/><Relationship Id="rId2" Type="http://schemas.openxmlformats.org/officeDocument/2006/relationships/image" Target="../media/image5.jpeg"/><Relationship Id="rId16" Type="http://schemas.openxmlformats.org/officeDocument/2006/relationships/slide" Target="slide147.xml"/><Relationship Id="rId20" Type="http://schemas.openxmlformats.org/officeDocument/2006/relationships/slide" Target="slide155.xml"/><Relationship Id="rId29" Type="http://schemas.openxmlformats.org/officeDocument/2006/relationships/slide" Target="slide141.xml"/><Relationship Id="rId41" Type="http://schemas.openxmlformats.org/officeDocument/2006/relationships/slide" Target="slide77.xml"/><Relationship Id="rId54" Type="http://schemas.openxmlformats.org/officeDocument/2006/relationships/slide" Target="slide10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19.xml"/><Relationship Id="rId11" Type="http://schemas.openxmlformats.org/officeDocument/2006/relationships/slide" Target="slide133.xml"/><Relationship Id="rId24" Type="http://schemas.openxmlformats.org/officeDocument/2006/relationships/slide" Target="slide167.xml"/><Relationship Id="rId32" Type="http://schemas.openxmlformats.org/officeDocument/2006/relationships/slide" Target="slide157.xml"/><Relationship Id="rId37" Type="http://schemas.openxmlformats.org/officeDocument/2006/relationships/slide" Target="slide69.xml"/><Relationship Id="rId40" Type="http://schemas.openxmlformats.org/officeDocument/2006/relationships/slide" Target="slide75.xml"/><Relationship Id="rId45" Type="http://schemas.openxmlformats.org/officeDocument/2006/relationships/slide" Target="slide85.xml"/><Relationship Id="rId53" Type="http://schemas.openxmlformats.org/officeDocument/2006/relationships/slide" Target="slide101.xml"/><Relationship Id="rId5" Type="http://schemas.openxmlformats.org/officeDocument/2006/relationships/slide" Target="slide117.xml"/><Relationship Id="rId15" Type="http://schemas.openxmlformats.org/officeDocument/2006/relationships/slide" Target="slide145.xml"/><Relationship Id="rId23" Type="http://schemas.openxmlformats.org/officeDocument/2006/relationships/slide" Target="slide165.xml"/><Relationship Id="rId28" Type="http://schemas.openxmlformats.org/officeDocument/2006/relationships/slide" Target="slide127.xml"/><Relationship Id="rId36" Type="http://schemas.openxmlformats.org/officeDocument/2006/relationships/slide" Target="slide67.xml"/><Relationship Id="rId49" Type="http://schemas.openxmlformats.org/officeDocument/2006/relationships/slide" Target="slide93.xml"/><Relationship Id="rId57" Type="http://schemas.openxmlformats.org/officeDocument/2006/relationships/slide" Target="slide109.xml"/><Relationship Id="rId10" Type="http://schemas.openxmlformats.org/officeDocument/2006/relationships/slide" Target="slide131.xml"/><Relationship Id="rId19" Type="http://schemas.openxmlformats.org/officeDocument/2006/relationships/slide" Target="slide153.xml"/><Relationship Id="rId31" Type="http://schemas.openxmlformats.org/officeDocument/2006/relationships/slide" Target="slide159.xml"/><Relationship Id="rId44" Type="http://schemas.openxmlformats.org/officeDocument/2006/relationships/slide" Target="slide83.xml"/><Relationship Id="rId52" Type="http://schemas.openxmlformats.org/officeDocument/2006/relationships/slide" Target="slide99.xml"/><Relationship Id="rId4" Type="http://schemas.openxmlformats.org/officeDocument/2006/relationships/slide" Target="slide115.xml"/><Relationship Id="rId9" Type="http://schemas.openxmlformats.org/officeDocument/2006/relationships/slide" Target="slide129.xml"/><Relationship Id="rId14" Type="http://schemas.openxmlformats.org/officeDocument/2006/relationships/slide" Target="slide139.xml"/><Relationship Id="rId22" Type="http://schemas.openxmlformats.org/officeDocument/2006/relationships/slide" Target="slide163.xml"/><Relationship Id="rId27" Type="http://schemas.openxmlformats.org/officeDocument/2006/relationships/slide" Target="slide125.xml"/><Relationship Id="rId30" Type="http://schemas.openxmlformats.org/officeDocument/2006/relationships/slide" Target="slide143.xml"/><Relationship Id="rId35" Type="http://schemas.openxmlformats.org/officeDocument/2006/relationships/slide" Target="slide65.xml"/><Relationship Id="rId43" Type="http://schemas.openxmlformats.org/officeDocument/2006/relationships/slide" Target="slide81.xml"/><Relationship Id="rId48" Type="http://schemas.openxmlformats.org/officeDocument/2006/relationships/slide" Target="slide91.xml"/><Relationship Id="rId56" Type="http://schemas.openxmlformats.org/officeDocument/2006/relationships/slide" Target="slide107.xml"/><Relationship Id="rId8" Type="http://schemas.openxmlformats.org/officeDocument/2006/relationships/slide" Target="slide123.xml"/><Relationship Id="rId51" Type="http://schemas.openxmlformats.org/officeDocument/2006/relationships/slide" Target="slide97.xml"/><Relationship Id="rId3" Type="http://schemas.openxmlformats.org/officeDocument/2006/relationships/slide" Target="slide113.xml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slide" Target="slide81.xml"/><Relationship Id="rId18" Type="http://schemas.openxmlformats.org/officeDocument/2006/relationships/slide" Target="slide91.xml"/><Relationship Id="rId26" Type="http://schemas.openxmlformats.org/officeDocument/2006/relationships/slide" Target="slide107.xml"/><Relationship Id="rId39" Type="http://schemas.openxmlformats.org/officeDocument/2006/relationships/slide" Target="slide133.xml"/><Relationship Id="rId21" Type="http://schemas.openxmlformats.org/officeDocument/2006/relationships/slide" Target="slide97.xml"/><Relationship Id="rId34" Type="http://schemas.openxmlformats.org/officeDocument/2006/relationships/slide" Target="slide123.xml"/><Relationship Id="rId42" Type="http://schemas.openxmlformats.org/officeDocument/2006/relationships/slide" Target="slide139.xml"/><Relationship Id="rId47" Type="http://schemas.openxmlformats.org/officeDocument/2006/relationships/slide" Target="slide149.xml"/><Relationship Id="rId50" Type="http://schemas.openxmlformats.org/officeDocument/2006/relationships/slide" Target="slide155.xml"/><Relationship Id="rId55" Type="http://schemas.openxmlformats.org/officeDocument/2006/relationships/slide" Target="slide165.xml"/><Relationship Id="rId7" Type="http://schemas.openxmlformats.org/officeDocument/2006/relationships/slide" Target="slide69.xml"/><Relationship Id="rId12" Type="http://schemas.openxmlformats.org/officeDocument/2006/relationships/slide" Target="slide79.xml"/><Relationship Id="rId17" Type="http://schemas.openxmlformats.org/officeDocument/2006/relationships/slide" Target="slide89.xml"/><Relationship Id="rId25" Type="http://schemas.openxmlformats.org/officeDocument/2006/relationships/slide" Target="slide105.xml"/><Relationship Id="rId33" Type="http://schemas.openxmlformats.org/officeDocument/2006/relationships/slide" Target="slide121.xml"/><Relationship Id="rId38" Type="http://schemas.openxmlformats.org/officeDocument/2006/relationships/slide" Target="slide131.xml"/><Relationship Id="rId46" Type="http://schemas.openxmlformats.org/officeDocument/2006/relationships/slide" Target="slide147.xml"/><Relationship Id="rId2" Type="http://schemas.openxmlformats.org/officeDocument/2006/relationships/image" Target="../media/image5.jpeg"/><Relationship Id="rId16" Type="http://schemas.openxmlformats.org/officeDocument/2006/relationships/slide" Target="slide87.xml"/><Relationship Id="rId20" Type="http://schemas.openxmlformats.org/officeDocument/2006/relationships/slide" Target="slide95.xml"/><Relationship Id="rId29" Type="http://schemas.openxmlformats.org/officeDocument/2006/relationships/slide" Target="slide113.xml"/><Relationship Id="rId41" Type="http://schemas.openxmlformats.org/officeDocument/2006/relationships/slide" Target="slide137.xml"/><Relationship Id="rId54" Type="http://schemas.openxmlformats.org/officeDocument/2006/relationships/slide" Target="slide16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7.xml"/><Relationship Id="rId11" Type="http://schemas.openxmlformats.org/officeDocument/2006/relationships/slide" Target="slide77.xml"/><Relationship Id="rId24" Type="http://schemas.openxmlformats.org/officeDocument/2006/relationships/slide" Target="slide103.xml"/><Relationship Id="rId32" Type="http://schemas.openxmlformats.org/officeDocument/2006/relationships/slide" Target="slide119.xml"/><Relationship Id="rId37" Type="http://schemas.openxmlformats.org/officeDocument/2006/relationships/slide" Target="slide129.xml"/><Relationship Id="rId40" Type="http://schemas.openxmlformats.org/officeDocument/2006/relationships/slide" Target="slide135.xml"/><Relationship Id="rId45" Type="http://schemas.openxmlformats.org/officeDocument/2006/relationships/slide" Target="slide145.xml"/><Relationship Id="rId53" Type="http://schemas.openxmlformats.org/officeDocument/2006/relationships/slide" Target="slide161.xml"/><Relationship Id="rId58" Type="http://schemas.openxmlformats.org/officeDocument/2006/relationships/slide" Target="slide171.xml"/><Relationship Id="rId5" Type="http://schemas.openxmlformats.org/officeDocument/2006/relationships/slide" Target="slide65.xml"/><Relationship Id="rId15" Type="http://schemas.openxmlformats.org/officeDocument/2006/relationships/slide" Target="slide85.xml"/><Relationship Id="rId23" Type="http://schemas.openxmlformats.org/officeDocument/2006/relationships/slide" Target="slide101.xml"/><Relationship Id="rId28" Type="http://schemas.openxmlformats.org/officeDocument/2006/relationships/slide" Target="slide111.xml"/><Relationship Id="rId36" Type="http://schemas.openxmlformats.org/officeDocument/2006/relationships/slide" Target="slide127.xml"/><Relationship Id="rId49" Type="http://schemas.openxmlformats.org/officeDocument/2006/relationships/slide" Target="slide153.xml"/><Relationship Id="rId57" Type="http://schemas.openxmlformats.org/officeDocument/2006/relationships/slide" Target="slide169.xml"/><Relationship Id="rId10" Type="http://schemas.openxmlformats.org/officeDocument/2006/relationships/slide" Target="slide75.xml"/><Relationship Id="rId19" Type="http://schemas.openxmlformats.org/officeDocument/2006/relationships/slide" Target="slide93.xml"/><Relationship Id="rId31" Type="http://schemas.openxmlformats.org/officeDocument/2006/relationships/slide" Target="slide117.xml"/><Relationship Id="rId44" Type="http://schemas.openxmlformats.org/officeDocument/2006/relationships/slide" Target="slide143.xml"/><Relationship Id="rId52" Type="http://schemas.openxmlformats.org/officeDocument/2006/relationships/slide" Target="slide159.xml"/><Relationship Id="rId4" Type="http://schemas.openxmlformats.org/officeDocument/2006/relationships/slide" Target="slide63.xml"/><Relationship Id="rId9" Type="http://schemas.openxmlformats.org/officeDocument/2006/relationships/slide" Target="slide73.xml"/><Relationship Id="rId14" Type="http://schemas.openxmlformats.org/officeDocument/2006/relationships/slide" Target="slide83.xml"/><Relationship Id="rId22" Type="http://schemas.openxmlformats.org/officeDocument/2006/relationships/slide" Target="slide99.xml"/><Relationship Id="rId27" Type="http://schemas.openxmlformats.org/officeDocument/2006/relationships/slide" Target="slide109.xml"/><Relationship Id="rId30" Type="http://schemas.openxmlformats.org/officeDocument/2006/relationships/slide" Target="slide115.xml"/><Relationship Id="rId35" Type="http://schemas.openxmlformats.org/officeDocument/2006/relationships/slide" Target="slide125.xml"/><Relationship Id="rId43" Type="http://schemas.openxmlformats.org/officeDocument/2006/relationships/slide" Target="slide141.xml"/><Relationship Id="rId48" Type="http://schemas.openxmlformats.org/officeDocument/2006/relationships/slide" Target="slide151.xml"/><Relationship Id="rId56" Type="http://schemas.openxmlformats.org/officeDocument/2006/relationships/slide" Target="slide167.xml"/><Relationship Id="rId8" Type="http://schemas.openxmlformats.org/officeDocument/2006/relationships/slide" Target="slide71.xml"/><Relationship Id="rId51" Type="http://schemas.openxmlformats.org/officeDocument/2006/relationships/slide" Target="slide157.xml"/><Relationship Id="rId3" Type="http://schemas.openxmlformats.org/officeDocument/2006/relationships/slide" Target="slide61.xml"/></Relationships>
</file>

<file path=ppt/slides/_rels/slide30.xml.rels><?xml version="1.0" encoding="UTF-8" standalone="yes"?>
<Relationships xmlns="http://schemas.openxmlformats.org/package/2006/relationships"><Relationship Id="rId13" Type="http://schemas.openxmlformats.org/officeDocument/2006/relationships/slide" Target="slide139.xml"/><Relationship Id="rId18" Type="http://schemas.openxmlformats.org/officeDocument/2006/relationships/slide" Target="slide153.xml"/><Relationship Id="rId26" Type="http://schemas.openxmlformats.org/officeDocument/2006/relationships/slide" Target="slide125.xml"/><Relationship Id="rId39" Type="http://schemas.openxmlformats.org/officeDocument/2006/relationships/slide" Target="slide75.xml"/><Relationship Id="rId21" Type="http://schemas.openxmlformats.org/officeDocument/2006/relationships/slide" Target="slide163.xml"/><Relationship Id="rId34" Type="http://schemas.openxmlformats.org/officeDocument/2006/relationships/slide" Target="slide65.xml"/><Relationship Id="rId42" Type="http://schemas.openxmlformats.org/officeDocument/2006/relationships/slide" Target="slide81.xml"/><Relationship Id="rId47" Type="http://schemas.openxmlformats.org/officeDocument/2006/relationships/slide" Target="slide91.xml"/><Relationship Id="rId50" Type="http://schemas.openxmlformats.org/officeDocument/2006/relationships/slide" Target="slide97.xml"/><Relationship Id="rId55" Type="http://schemas.openxmlformats.org/officeDocument/2006/relationships/slide" Target="slide107.xml"/><Relationship Id="rId7" Type="http://schemas.openxmlformats.org/officeDocument/2006/relationships/slide" Target="slide123.xml"/><Relationship Id="rId12" Type="http://schemas.openxmlformats.org/officeDocument/2006/relationships/slide" Target="slide137.xml"/><Relationship Id="rId17" Type="http://schemas.openxmlformats.org/officeDocument/2006/relationships/slide" Target="slide151.xml"/><Relationship Id="rId25" Type="http://schemas.openxmlformats.org/officeDocument/2006/relationships/slide" Target="slide171.xml"/><Relationship Id="rId33" Type="http://schemas.openxmlformats.org/officeDocument/2006/relationships/slide" Target="slide63.xml"/><Relationship Id="rId38" Type="http://schemas.openxmlformats.org/officeDocument/2006/relationships/slide" Target="slide73.xml"/><Relationship Id="rId46" Type="http://schemas.openxmlformats.org/officeDocument/2006/relationships/slide" Target="slide89.xml"/><Relationship Id="rId2" Type="http://schemas.openxmlformats.org/officeDocument/2006/relationships/image" Target="../media/image5.jpeg"/><Relationship Id="rId16" Type="http://schemas.openxmlformats.org/officeDocument/2006/relationships/slide" Target="slide149.xml"/><Relationship Id="rId20" Type="http://schemas.openxmlformats.org/officeDocument/2006/relationships/slide" Target="slide161.xml"/><Relationship Id="rId29" Type="http://schemas.openxmlformats.org/officeDocument/2006/relationships/slide" Target="slide143.xml"/><Relationship Id="rId41" Type="http://schemas.openxmlformats.org/officeDocument/2006/relationships/slide" Target="slide79.xml"/><Relationship Id="rId54" Type="http://schemas.openxmlformats.org/officeDocument/2006/relationships/slide" Target="slide10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21.xml"/><Relationship Id="rId11" Type="http://schemas.openxmlformats.org/officeDocument/2006/relationships/slide" Target="slide135.xml"/><Relationship Id="rId24" Type="http://schemas.openxmlformats.org/officeDocument/2006/relationships/slide" Target="slide169.xml"/><Relationship Id="rId32" Type="http://schemas.openxmlformats.org/officeDocument/2006/relationships/slide" Target="slide61.xml"/><Relationship Id="rId37" Type="http://schemas.openxmlformats.org/officeDocument/2006/relationships/slide" Target="slide71.xml"/><Relationship Id="rId40" Type="http://schemas.openxmlformats.org/officeDocument/2006/relationships/slide" Target="slide77.xml"/><Relationship Id="rId45" Type="http://schemas.openxmlformats.org/officeDocument/2006/relationships/slide" Target="slide87.xml"/><Relationship Id="rId53" Type="http://schemas.openxmlformats.org/officeDocument/2006/relationships/slide" Target="slide103.xml"/><Relationship Id="rId5" Type="http://schemas.openxmlformats.org/officeDocument/2006/relationships/slide" Target="slide119.xml"/><Relationship Id="rId15" Type="http://schemas.openxmlformats.org/officeDocument/2006/relationships/slide" Target="slide147.xml"/><Relationship Id="rId23" Type="http://schemas.openxmlformats.org/officeDocument/2006/relationships/slide" Target="slide167.xml"/><Relationship Id="rId28" Type="http://schemas.openxmlformats.org/officeDocument/2006/relationships/slide" Target="slide141.xml"/><Relationship Id="rId36" Type="http://schemas.openxmlformats.org/officeDocument/2006/relationships/slide" Target="slide69.xml"/><Relationship Id="rId49" Type="http://schemas.openxmlformats.org/officeDocument/2006/relationships/slide" Target="slide95.xml"/><Relationship Id="rId57" Type="http://schemas.openxmlformats.org/officeDocument/2006/relationships/slide" Target="slide111.xml"/><Relationship Id="rId10" Type="http://schemas.openxmlformats.org/officeDocument/2006/relationships/slide" Target="slide133.xml"/><Relationship Id="rId19" Type="http://schemas.openxmlformats.org/officeDocument/2006/relationships/slide" Target="slide155.xml"/><Relationship Id="rId31" Type="http://schemas.openxmlformats.org/officeDocument/2006/relationships/slide" Target="slide157.xml"/><Relationship Id="rId44" Type="http://schemas.openxmlformats.org/officeDocument/2006/relationships/slide" Target="slide85.xml"/><Relationship Id="rId52" Type="http://schemas.openxmlformats.org/officeDocument/2006/relationships/slide" Target="slide101.xml"/><Relationship Id="rId4" Type="http://schemas.openxmlformats.org/officeDocument/2006/relationships/slide" Target="slide117.xml"/><Relationship Id="rId9" Type="http://schemas.openxmlformats.org/officeDocument/2006/relationships/slide" Target="slide131.xml"/><Relationship Id="rId14" Type="http://schemas.openxmlformats.org/officeDocument/2006/relationships/slide" Target="slide145.xml"/><Relationship Id="rId22" Type="http://schemas.openxmlformats.org/officeDocument/2006/relationships/slide" Target="slide165.xml"/><Relationship Id="rId27" Type="http://schemas.openxmlformats.org/officeDocument/2006/relationships/slide" Target="slide127.xml"/><Relationship Id="rId30" Type="http://schemas.openxmlformats.org/officeDocument/2006/relationships/slide" Target="slide159.xml"/><Relationship Id="rId35" Type="http://schemas.openxmlformats.org/officeDocument/2006/relationships/slide" Target="slide67.xml"/><Relationship Id="rId43" Type="http://schemas.openxmlformats.org/officeDocument/2006/relationships/slide" Target="slide83.xml"/><Relationship Id="rId48" Type="http://schemas.openxmlformats.org/officeDocument/2006/relationships/slide" Target="slide93.xml"/><Relationship Id="rId56" Type="http://schemas.openxmlformats.org/officeDocument/2006/relationships/slide" Target="slide109.xml"/><Relationship Id="rId8" Type="http://schemas.openxmlformats.org/officeDocument/2006/relationships/slide" Target="slide129.xml"/><Relationship Id="rId51" Type="http://schemas.openxmlformats.org/officeDocument/2006/relationships/slide" Target="slide99.xml"/><Relationship Id="rId3" Type="http://schemas.openxmlformats.org/officeDocument/2006/relationships/slide" Target="slide115.xml"/></Relationships>
</file>

<file path=ppt/slides/_rels/slide31.xml.rels><?xml version="1.0" encoding="UTF-8" standalone="yes"?>
<Relationships xmlns="http://schemas.openxmlformats.org/package/2006/relationships"><Relationship Id="rId13" Type="http://schemas.openxmlformats.org/officeDocument/2006/relationships/slide" Target="slide145.xml"/><Relationship Id="rId18" Type="http://schemas.openxmlformats.org/officeDocument/2006/relationships/slide" Target="slide155.xml"/><Relationship Id="rId26" Type="http://schemas.openxmlformats.org/officeDocument/2006/relationships/slide" Target="slide127.xml"/><Relationship Id="rId39" Type="http://schemas.openxmlformats.org/officeDocument/2006/relationships/slide" Target="slide77.xml"/><Relationship Id="rId21" Type="http://schemas.openxmlformats.org/officeDocument/2006/relationships/slide" Target="slide165.xml"/><Relationship Id="rId34" Type="http://schemas.openxmlformats.org/officeDocument/2006/relationships/slide" Target="slide67.xml"/><Relationship Id="rId42" Type="http://schemas.openxmlformats.org/officeDocument/2006/relationships/slide" Target="slide83.xml"/><Relationship Id="rId47" Type="http://schemas.openxmlformats.org/officeDocument/2006/relationships/slide" Target="slide93.xml"/><Relationship Id="rId50" Type="http://schemas.openxmlformats.org/officeDocument/2006/relationships/slide" Target="slide99.xml"/><Relationship Id="rId55" Type="http://schemas.openxmlformats.org/officeDocument/2006/relationships/slide" Target="slide113.xml"/><Relationship Id="rId7" Type="http://schemas.openxmlformats.org/officeDocument/2006/relationships/slide" Target="slide129.xml"/><Relationship Id="rId12" Type="http://schemas.openxmlformats.org/officeDocument/2006/relationships/slide" Target="slide139.xml"/><Relationship Id="rId17" Type="http://schemas.openxmlformats.org/officeDocument/2006/relationships/slide" Target="slide153.xml"/><Relationship Id="rId25" Type="http://schemas.openxmlformats.org/officeDocument/2006/relationships/slide" Target="slide125.xml"/><Relationship Id="rId33" Type="http://schemas.openxmlformats.org/officeDocument/2006/relationships/slide" Target="slide65.xml"/><Relationship Id="rId38" Type="http://schemas.openxmlformats.org/officeDocument/2006/relationships/slide" Target="slide75.xml"/><Relationship Id="rId46" Type="http://schemas.openxmlformats.org/officeDocument/2006/relationships/slide" Target="slide91.xml"/><Relationship Id="rId2" Type="http://schemas.openxmlformats.org/officeDocument/2006/relationships/image" Target="../media/image5.jpeg"/><Relationship Id="rId16" Type="http://schemas.openxmlformats.org/officeDocument/2006/relationships/slide" Target="slide151.xml"/><Relationship Id="rId20" Type="http://schemas.openxmlformats.org/officeDocument/2006/relationships/slide" Target="slide163.xml"/><Relationship Id="rId29" Type="http://schemas.openxmlformats.org/officeDocument/2006/relationships/slide" Target="slide159.xml"/><Relationship Id="rId41" Type="http://schemas.openxmlformats.org/officeDocument/2006/relationships/slide" Target="slide81.xml"/><Relationship Id="rId54" Type="http://schemas.openxmlformats.org/officeDocument/2006/relationships/slide" Target="slide10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23.xml"/><Relationship Id="rId11" Type="http://schemas.openxmlformats.org/officeDocument/2006/relationships/slide" Target="slide137.xml"/><Relationship Id="rId24" Type="http://schemas.openxmlformats.org/officeDocument/2006/relationships/slide" Target="slide171.xml"/><Relationship Id="rId32" Type="http://schemas.openxmlformats.org/officeDocument/2006/relationships/slide" Target="slide63.xml"/><Relationship Id="rId37" Type="http://schemas.openxmlformats.org/officeDocument/2006/relationships/slide" Target="slide73.xml"/><Relationship Id="rId40" Type="http://schemas.openxmlformats.org/officeDocument/2006/relationships/slide" Target="slide79.xml"/><Relationship Id="rId45" Type="http://schemas.openxmlformats.org/officeDocument/2006/relationships/slide" Target="slide89.xml"/><Relationship Id="rId53" Type="http://schemas.openxmlformats.org/officeDocument/2006/relationships/slide" Target="slide105.xml"/><Relationship Id="rId5" Type="http://schemas.openxmlformats.org/officeDocument/2006/relationships/slide" Target="slide121.xml"/><Relationship Id="rId15" Type="http://schemas.openxmlformats.org/officeDocument/2006/relationships/slide" Target="slide149.xml"/><Relationship Id="rId23" Type="http://schemas.openxmlformats.org/officeDocument/2006/relationships/slide" Target="slide169.xml"/><Relationship Id="rId28" Type="http://schemas.openxmlformats.org/officeDocument/2006/relationships/slide" Target="slide143.xml"/><Relationship Id="rId36" Type="http://schemas.openxmlformats.org/officeDocument/2006/relationships/slide" Target="slide71.xml"/><Relationship Id="rId49" Type="http://schemas.openxmlformats.org/officeDocument/2006/relationships/slide" Target="slide97.xml"/><Relationship Id="rId57" Type="http://schemas.openxmlformats.org/officeDocument/2006/relationships/slide" Target="slide111.xml"/><Relationship Id="rId10" Type="http://schemas.openxmlformats.org/officeDocument/2006/relationships/slide" Target="slide135.xml"/><Relationship Id="rId19" Type="http://schemas.openxmlformats.org/officeDocument/2006/relationships/slide" Target="slide161.xml"/><Relationship Id="rId31" Type="http://schemas.openxmlformats.org/officeDocument/2006/relationships/slide" Target="slide61.xml"/><Relationship Id="rId44" Type="http://schemas.openxmlformats.org/officeDocument/2006/relationships/slide" Target="slide87.xml"/><Relationship Id="rId52" Type="http://schemas.openxmlformats.org/officeDocument/2006/relationships/slide" Target="slide103.xml"/><Relationship Id="rId4" Type="http://schemas.openxmlformats.org/officeDocument/2006/relationships/slide" Target="slide119.xml"/><Relationship Id="rId9" Type="http://schemas.openxmlformats.org/officeDocument/2006/relationships/slide" Target="slide133.xml"/><Relationship Id="rId14" Type="http://schemas.openxmlformats.org/officeDocument/2006/relationships/slide" Target="slide147.xml"/><Relationship Id="rId22" Type="http://schemas.openxmlformats.org/officeDocument/2006/relationships/slide" Target="slide167.xml"/><Relationship Id="rId27" Type="http://schemas.openxmlformats.org/officeDocument/2006/relationships/slide" Target="slide141.xml"/><Relationship Id="rId30" Type="http://schemas.openxmlformats.org/officeDocument/2006/relationships/slide" Target="slide157.xml"/><Relationship Id="rId35" Type="http://schemas.openxmlformats.org/officeDocument/2006/relationships/slide" Target="slide69.xml"/><Relationship Id="rId43" Type="http://schemas.openxmlformats.org/officeDocument/2006/relationships/slide" Target="slide85.xml"/><Relationship Id="rId48" Type="http://schemas.openxmlformats.org/officeDocument/2006/relationships/slide" Target="slide95.xml"/><Relationship Id="rId56" Type="http://schemas.openxmlformats.org/officeDocument/2006/relationships/slide" Target="slide109.xml"/><Relationship Id="rId8" Type="http://schemas.openxmlformats.org/officeDocument/2006/relationships/slide" Target="slide131.xml"/><Relationship Id="rId51" Type="http://schemas.openxmlformats.org/officeDocument/2006/relationships/slide" Target="slide101.xml"/><Relationship Id="rId3" Type="http://schemas.openxmlformats.org/officeDocument/2006/relationships/slide" Target="slide117.xml"/></Relationships>
</file>

<file path=ppt/slides/_rels/slide32.xml.rels><?xml version="1.0" encoding="UTF-8" standalone="yes"?>
<Relationships xmlns="http://schemas.openxmlformats.org/package/2006/relationships"><Relationship Id="rId13" Type="http://schemas.openxmlformats.org/officeDocument/2006/relationships/slide" Target="slide147.xml"/><Relationship Id="rId18" Type="http://schemas.openxmlformats.org/officeDocument/2006/relationships/slide" Target="slide161.xml"/><Relationship Id="rId26" Type="http://schemas.openxmlformats.org/officeDocument/2006/relationships/slide" Target="slide141.xml"/><Relationship Id="rId39" Type="http://schemas.openxmlformats.org/officeDocument/2006/relationships/slide" Target="slide71.xml"/><Relationship Id="rId21" Type="http://schemas.openxmlformats.org/officeDocument/2006/relationships/slide" Target="slide167.xml"/><Relationship Id="rId34" Type="http://schemas.openxmlformats.org/officeDocument/2006/relationships/slide" Target="slide61.xml"/><Relationship Id="rId42" Type="http://schemas.openxmlformats.org/officeDocument/2006/relationships/slide" Target="slide77.xml"/><Relationship Id="rId47" Type="http://schemas.openxmlformats.org/officeDocument/2006/relationships/slide" Target="slide87.xml"/><Relationship Id="rId50" Type="http://schemas.openxmlformats.org/officeDocument/2006/relationships/slide" Target="slide93.xml"/><Relationship Id="rId55" Type="http://schemas.openxmlformats.org/officeDocument/2006/relationships/slide" Target="slide103.xml"/><Relationship Id="rId7" Type="http://schemas.openxmlformats.org/officeDocument/2006/relationships/slide" Target="slide131.xml"/><Relationship Id="rId12" Type="http://schemas.openxmlformats.org/officeDocument/2006/relationships/slide" Target="slide145.xml"/><Relationship Id="rId17" Type="http://schemas.openxmlformats.org/officeDocument/2006/relationships/slide" Target="slide155.xml"/><Relationship Id="rId25" Type="http://schemas.openxmlformats.org/officeDocument/2006/relationships/slide" Target="slide127.xml"/><Relationship Id="rId33" Type="http://schemas.openxmlformats.org/officeDocument/2006/relationships/slide" Target="slide111.xml"/><Relationship Id="rId38" Type="http://schemas.openxmlformats.org/officeDocument/2006/relationships/slide" Target="slide69.xml"/><Relationship Id="rId46" Type="http://schemas.openxmlformats.org/officeDocument/2006/relationships/slide" Target="slide85.xml"/><Relationship Id="rId2" Type="http://schemas.openxmlformats.org/officeDocument/2006/relationships/image" Target="../media/image5.jpeg"/><Relationship Id="rId16" Type="http://schemas.openxmlformats.org/officeDocument/2006/relationships/slide" Target="slide153.xml"/><Relationship Id="rId20" Type="http://schemas.openxmlformats.org/officeDocument/2006/relationships/slide" Target="slide165.xml"/><Relationship Id="rId29" Type="http://schemas.openxmlformats.org/officeDocument/2006/relationships/slide" Target="slide157.xml"/><Relationship Id="rId41" Type="http://schemas.openxmlformats.org/officeDocument/2006/relationships/slide" Target="slide75.xml"/><Relationship Id="rId54" Type="http://schemas.openxmlformats.org/officeDocument/2006/relationships/slide" Target="slide10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29.xml"/><Relationship Id="rId11" Type="http://schemas.openxmlformats.org/officeDocument/2006/relationships/slide" Target="slide139.xml"/><Relationship Id="rId24" Type="http://schemas.openxmlformats.org/officeDocument/2006/relationships/slide" Target="slide125.xml"/><Relationship Id="rId32" Type="http://schemas.openxmlformats.org/officeDocument/2006/relationships/slide" Target="slide109.xml"/><Relationship Id="rId37" Type="http://schemas.openxmlformats.org/officeDocument/2006/relationships/slide" Target="slide67.xml"/><Relationship Id="rId40" Type="http://schemas.openxmlformats.org/officeDocument/2006/relationships/slide" Target="slide73.xml"/><Relationship Id="rId45" Type="http://schemas.openxmlformats.org/officeDocument/2006/relationships/slide" Target="slide83.xml"/><Relationship Id="rId53" Type="http://schemas.openxmlformats.org/officeDocument/2006/relationships/slide" Target="slide99.xml"/><Relationship Id="rId5" Type="http://schemas.openxmlformats.org/officeDocument/2006/relationships/slide" Target="slide123.xml"/><Relationship Id="rId15" Type="http://schemas.openxmlformats.org/officeDocument/2006/relationships/slide" Target="slide151.xml"/><Relationship Id="rId23" Type="http://schemas.openxmlformats.org/officeDocument/2006/relationships/slide" Target="slide171.xml"/><Relationship Id="rId28" Type="http://schemas.openxmlformats.org/officeDocument/2006/relationships/slide" Target="slide159.xml"/><Relationship Id="rId36" Type="http://schemas.openxmlformats.org/officeDocument/2006/relationships/slide" Target="slide65.xml"/><Relationship Id="rId49" Type="http://schemas.openxmlformats.org/officeDocument/2006/relationships/slide" Target="slide91.xml"/><Relationship Id="rId57" Type="http://schemas.openxmlformats.org/officeDocument/2006/relationships/slide" Target="slide107.xml"/><Relationship Id="rId10" Type="http://schemas.openxmlformats.org/officeDocument/2006/relationships/slide" Target="slide137.xml"/><Relationship Id="rId19" Type="http://schemas.openxmlformats.org/officeDocument/2006/relationships/slide" Target="slide163.xml"/><Relationship Id="rId31" Type="http://schemas.openxmlformats.org/officeDocument/2006/relationships/slide" Target="slide115.xml"/><Relationship Id="rId44" Type="http://schemas.openxmlformats.org/officeDocument/2006/relationships/slide" Target="slide81.xml"/><Relationship Id="rId52" Type="http://schemas.openxmlformats.org/officeDocument/2006/relationships/slide" Target="slide97.xml"/><Relationship Id="rId4" Type="http://schemas.openxmlformats.org/officeDocument/2006/relationships/slide" Target="slide121.xml"/><Relationship Id="rId9" Type="http://schemas.openxmlformats.org/officeDocument/2006/relationships/slide" Target="slide135.xml"/><Relationship Id="rId14" Type="http://schemas.openxmlformats.org/officeDocument/2006/relationships/slide" Target="slide149.xml"/><Relationship Id="rId22" Type="http://schemas.openxmlformats.org/officeDocument/2006/relationships/slide" Target="slide169.xml"/><Relationship Id="rId27" Type="http://schemas.openxmlformats.org/officeDocument/2006/relationships/slide" Target="slide143.xml"/><Relationship Id="rId30" Type="http://schemas.openxmlformats.org/officeDocument/2006/relationships/slide" Target="slide113.xml"/><Relationship Id="rId35" Type="http://schemas.openxmlformats.org/officeDocument/2006/relationships/slide" Target="slide63.xml"/><Relationship Id="rId43" Type="http://schemas.openxmlformats.org/officeDocument/2006/relationships/slide" Target="slide79.xml"/><Relationship Id="rId48" Type="http://schemas.openxmlformats.org/officeDocument/2006/relationships/slide" Target="slide89.xml"/><Relationship Id="rId56" Type="http://schemas.openxmlformats.org/officeDocument/2006/relationships/slide" Target="slide105.xml"/><Relationship Id="rId8" Type="http://schemas.openxmlformats.org/officeDocument/2006/relationships/slide" Target="slide133.xml"/><Relationship Id="rId51" Type="http://schemas.openxmlformats.org/officeDocument/2006/relationships/slide" Target="slide95.xml"/><Relationship Id="rId3" Type="http://schemas.openxmlformats.org/officeDocument/2006/relationships/slide" Target="slide119.xml"/></Relationships>
</file>

<file path=ppt/slides/_rels/slide33.xml.rels><?xml version="1.0" encoding="UTF-8" standalone="yes"?>
<Relationships xmlns="http://schemas.openxmlformats.org/package/2006/relationships"><Relationship Id="rId13" Type="http://schemas.openxmlformats.org/officeDocument/2006/relationships/slide" Target="slide149.xml"/><Relationship Id="rId18" Type="http://schemas.openxmlformats.org/officeDocument/2006/relationships/slide" Target="slide163.xml"/><Relationship Id="rId26" Type="http://schemas.openxmlformats.org/officeDocument/2006/relationships/slide" Target="slide143.xml"/><Relationship Id="rId39" Type="http://schemas.openxmlformats.org/officeDocument/2006/relationships/slide" Target="slide81.xml"/><Relationship Id="rId21" Type="http://schemas.openxmlformats.org/officeDocument/2006/relationships/slide" Target="slide169.xml"/><Relationship Id="rId34" Type="http://schemas.openxmlformats.org/officeDocument/2006/relationships/slide" Target="slide71.xml"/><Relationship Id="rId42" Type="http://schemas.openxmlformats.org/officeDocument/2006/relationships/slide" Target="slide87.xml"/><Relationship Id="rId47" Type="http://schemas.openxmlformats.org/officeDocument/2006/relationships/slide" Target="slide97.xml"/><Relationship Id="rId50" Type="http://schemas.openxmlformats.org/officeDocument/2006/relationships/slide" Target="slide103.xml"/><Relationship Id="rId55" Type="http://schemas.openxmlformats.org/officeDocument/2006/relationships/slide" Target="slide117.xml"/><Relationship Id="rId7" Type="http://schemas.openxmlformats.org/officeDocument/2006/relationships/slide" Target="slide133.xml"/><Relationship Id="rId12" Type="http://schemas.openxmlformats.org/officeDocument/2006/relationships/slide" Target="slide147.xml"/><Relationship Id="rId17" Type="http://schemas.openxmlformats.org/officeDocument/2006/relationships/slide" Target="slide161.xml"/><Relationship Id="rId25" Type="http://schemas.openxmlformats.org/officeDocument/2006/relationships/slide" Target="slide141.xml"/><Relationship Id="rId33" Type="http://schemas.openxmlformats.org/officeDocument/2006/relationships/slide" Target="slide69.xml"/><Relationship Id="rId38" Type="http://schemas.openxmlformats.org/officeDocument/2006/relationships/slide" Target="slide79.xml"/><Relationship Id="rId46" Type="http://schemas.openxmlformats.org/officeDocument/2006/relationships/slide" Target="slide95.xml"/><Relationship Id="rId2" Type="http://schemas.openxmlformats.org/officeDocument/2006/relationships/image" Target="../media/image5.jpeg"/><Relationship Id="rId16" Type="http://schemas.openxmlformats.org/officeDocument/2006/relationships/slide" Target="slide155.xml"/><Relationship Id="rId20" Type="http://schemas.openxmlformats.org/officeDocument/2006/relationships/slide" Target="slide167.xml"/><Relationship Id="rId29" Type="http://schemas.openxmlformats.org/officeDocument/2006/relationships/slide" Target="slide61.xml"/><Relationship Id="rId41" Type="http://schemas.openxmlformats.org/officeDocument/2006/relationships/slide" Target="slide85.xml"/><Relationship Id="rId54" Type="http://schemas.openxmlformats.org/officeDocument/2006/relationships/slide" Target="slide11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31.xml"/><Relationship Id="rId11" Type="http://schemas.openxmlformats.org/officeDocument/2006/relationships/slide" Target="slide145.xml"/><Relationship Id="rId24" Type="http://schemas.openxmlformats.org/officeDocument/2006/relationships/slide" Target="slide127.xml"/><Relationship Id="rId32" Type="http://schemas.openxmlformats.org/officeDocument/2006/relationships/slide" Target="slide67.xml"/><Relationship Id="rId37" Type="http://schemas.openxmlformats.org/officeDocument/2006/relationships/slide" Target="slide77.xml"/><Relationship Id="rId40" Type="http://schemas.openxmlformats.org/officeDocument/2006/relationships/slide" Target="slide83.xml"/><Relationship Id="rId45" Type="http://schemas.openxmlformats.org/officeDocument/2006/relationships/slide" Target="slide93.xml"/><Relationship Id="rId53" Type="http://schemas.openxmlformats.org/officeDocument/2006/relationships/slide" Target="slide113.xml"/><Relationship Id="rId5" Type="http://schemas.openxmlformats.org/officeDocument/2006/relationships/slide" Target="slide129.xml"/><Relationship Id="rId15" Type="http://schemas.openxmlformats.org/officeDocument/2006/relationships/slide" Target="slide153.xml"/><Relationship Id="rId23" Type="http://schemas.openxmlformats.org/officeDocument/2006/relationships/slide" Target="slide125.xml"/><Relationship Id="rId28" Type="http://schemas.openxmlformats.org/officeDocument/2006/relationships/slide" Target="slide157.xml"/><Relationship Id="rId36" Type="http://schemas.openxmlformats.org/officeDocument/2006/relationships/slide" Target="slide75.xml"/><Relationship Id="rId49" Type="http://schemas.openxmlformats.org/officeDocument/2006/relationships/slide" Target="slide101.xml"/><Relationship Id="rId57" Type="http://schemas.openxmlformats.org/officeDocument/2006/relationships/slide" Target="slide111.xml"/><Relationship Id="rId10" Type="http://schemas.openxmlformats.org/officeDocument/2006/relationships/slide" Target="slide139.xml"/><Relationship Id="rId19" Type="http://schemas.openxmlformats.org/officeDocument/2006/relationships/slide" Target="slide165.xml"/><Relationship Id="rId31" Type="http://schemas.openxmlformats.org/officeDocument/2006/relationships/slide" Target="slide65.xml"/><Relationship Id="rId44" Type="http://schemas.openxmlformats.org/officeDocument/2006/relationships/slide" Target="slide91.xml"/><Relationship Id="rId52" Type="http://schemas.openxmlformats.org/officeDocument/2006/relationships/slide" Target="slide107.xml"/><Relationship Id="rId4" Type="http://schemas.openxmlformats.org/officeDocument/2006/relationships/slide" Target="slide123.xml"/><Relationship Id="rId9" Type="http://schemas.openxmlformats.org/officeDocument/2006/relationships/slide" Target="slide137.xml"/><Relationship Id="rId14" Type="http://schemas.openxmlformats.org/officeDocument/2006/relationships/slide" Target="slide151.xml"/><Relationship Id="rId22" Type="http://schemas.openxmlformats.org/officeDocument/2006/relationships/slide" Target="slide171.xml"/><Relationship Id="rId27" Type="http://schemas.openxmlformats.org/officeDocument/2006/relationships/slide" Target="slide159.xml"/><Relationship Id="rId30" Type="http://schemas.openxmlformats.org/officeDocument/2006/relationships/slide" Target="slide63.xml"/><Relationship Id="rId35" Type="http://schemas.openxmlformats.org/officeDocument/2006/relationships/slide" Target="slide73.xml"/><Relationship Id="rId43" Type="http://schemas.openxmlformats.org/officeDocument/2006/relationships/slide" Target="slide89.xml"/><Relationship Id="rId48" Type="http://schemas.openxmlformats.org/officeDocument/2006/relationships/slide" Target="slide99.xml"/><Relationship Id="rId56" Type="http://schemas.openxmlformats.org/officeDocument/2006/relationships/slide" Target="slide109.xml"/><Relationship Id="rId8" Type="http://schemas.openxmlformats.org/officeDocument/2006/relationships/slide" Target="slide135.xml"/><Relationship Id="rId51" Type="http://schemas.openxmlformats.org/officeDocument/2006/relationships/slide" Target="slide105.xml"/><Relationship Id="rId3" Type="http://schemas.openxmlformats.org/officeDocument/2006/relationships/slide" Target="slide121.xml"/></Relationships>
</file>

<file path=ppt/slides/_rels/slide34.xml.rels><?xml version="1.0" encoding="UTF-8" standalone="yes"?>
<Relationships xmlns="http://schemas.openxmlformats.org/package/2006/relationships"><Relationship Id="rId13" Type="http://schemas.openxmlformats.org/officeDocument/2006/relationships/slide" Target="slide151.xml"/><Relationship Id="rId18" Type="http://schemas.openxmlformats.org/officeDocument/2006/relationships/slide" Target="slide165.xml"/><Relationship Id="rId26" Type="http://schemas.openxmlformats.org/officeDocument/2006/relationships/slide" Target="slide159.xml"/><Relationship Id="rId39" Type="http://schemas.openxmlformats.org/officeDocument/2006/relationships/slide" Target="slide83.xml"/><Relationship Id="rId21" Type="http://schemas.openxmlformats.org/officeDocument/2006/relationships/slide" Target="slide171.xml"/><Relationship Id="rId34" Type="http://schemas.openxmlformats.org/officeDocument/2006/relationships/slide" Target="slide73.xml"/><Relationship Id="rId42" Type="http://schemas.openxmlformats.org/officeDocument/2006/relationships/slide" Target="slide89.xml"/><Relationship Id="rId47" Type="http://schemas.openxmlformats.org/officeDocument/2006/relationships/slide" Target="slide99.xml"/><Relationship Id="rId50" Type="http://schemas.openxmlformats.org/officeDocument/2006/relationships/slide" Target="slide105.xml"/><Relationship Id="rId55" Type="http://schemas.openxmlformats.org/officeDocument/2006/relationships/slide" Target="slide119.xml"/><Relationship Id="rId7" Type="http://schemas.openxmlformats.org/officeDocument/2006/relationships/slide" Target="slide135.xml"/><Relationship Id="rId12" Type="http://schemas.openxmlformats.org/officeDocument/2006/relationships/slide" Target="slide149.xml"/><Relationship Id="rId17" Type="http://schemas.openxmlformats.org/officeDocument/2006/relationships/slide" Target="slide163.xml"/><Relationship Id="rId25" Type="http://schemas.openxmlformats.org/officeDocument/2006/relationships/slide" Target="slide143.xml"/><Relationship Id="rId33" Type="http://schemas.openxmlformats.org/officeDocument/2006/relationships/slide" Target="slide71.xml"/><Relationship Id="rId38" Type="http://schemas.openxmlformats.org/officeDocument/2006/relationships/slide" Target="slide81.xml"/><Relationship Id="rId46" Type="http://schemas.openxmlformats.org/officeDocument/2006/relationships/slide" Target="slide97.xml"/><Relationship Id="rId2" Type="http://schemas.openxmlformats.org/officeDocument/2006/relationships/image" Target="../media/image5.jpeg"/><Relationship Id="rId16" Type="http://schemas.openxmlformats.org/officeDocument/2006/relationships/slide" Target="slide161.xml"/><Relationship Id="rId20" Type="http://schemas.openxmlformats.org/officeDocument/2006/relationships/slide" Target="slide169.xml"/><Relationship Id="rId29" Type="http://schemas.openxmlformats.org/officeDocument/2006/relationships/slide" Target="slide63.xml"/><Relationship Id="rId41" Type="http://schemas.openxmlformats.org/officeDocument/2006/relationships/slide" Target="slide87.xml"/><Relationship Id="rId54" Type="http://schemas.openxmlformats.org/officeDocument/2006/relationships/slide" Target="slide11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33.xml"/><Relationship Id="rId11" Type="http://schemas.openxmlformats.org/officeDocument/2006/relationships/slide" Target="slide147.xml"/><Relationship Id="rId24" Type="http://schemas.openxmlformats.org/officeDocument/2006/relationships/slide" Target="slide141.xml"/><Relationship Id="rId32" Type="http://schemas.openxmlformats.org/officeDocument/2006/relationships/slide" Target="slide69.xml"/><Relationship Id="rId37" Type="http://schemas.openxmlformats.org/officeDocument/2006/relationships/slide" Target="slide79.xml"/><Relationship Id="rId40" Type="http://schemas.openxmlformats.org/officeDocument/2006/relationships/slide" Target="slide85.xml"/><Relationship Id="rId45" Type="http://schemas.openxmlformats.org/officeDocument/2006/relationships/slide" Target="slide95.xml"/><Relationship Id="rId53" Type="http://schemas.openxmlformats.org/officeDocument/2006/relationships/slide" Target="slide115.xml"/><Relationship Id="rId5" Type="http://schemas.openxmlformats.org/officeDocument/2006/relationships/slide" Target="slide131.xml"/><Relationship Id="rId15" Type="http://schemas.openxmlformats.org/officeDocument/2006/relationships/slide" Target="slide155.xml"/><Relationship Id="rId23" Type="http://schemas.openxmlformats.org/officeDocument/2006/relationships/slide" Target="slide127.xml"/><Relationship Id="rId28" Type="http://schemas.openxmlformats.org/officeDocument/2006/relationships/slide" Target="slide61.xml"/><Relationship Id="rId36" Type="http://schemas.openxmlformats.org/officeDocument/2006/relationships/slide" Target="slide77.xml"/><Relationship Id="rId49" Type="http://schemas.openxmlformats.org/officeDocument/2006/relationships/slide" Target="slide103.xml"/><Relationship Id="rId57" Type="http://schemas.openxmlformats.org/officeDocument/2006/relationships/slide" Target="slide111.xml"/><Relationship Id="rId10" Type="http://schemas.openxmlformats.org/officeDocument/2006/relationships/slide" Target="slide145.xml"/><Relationship Id="rId19" Type="http://schemas.openxmlformats.org/officeDocument/2006/relationships/slide" Target="slide167.xml"/><Relationship Id="rId31" Type="http://schemas.openxmlformats.org/officeDocument/2006/relationships/slide" Target="slide67.xml"/><Relationship Id="rId44" Type="http://schemas.openxmlformats.org/officeDocument/2006/relationships/slide" Target="slide93.xml"/><Relationship Id="rId52" Type="http://schemas.openxmlformats.org/officeDocument/2006/relationships/slide" Target="slide113.xml"/><Relationship Id="rId4" Type="http://schemas.openxmlformats.org/officeDocument/2006/relationships/slide" Target="slide129.xml"/><Relationship Id="rId9" Type="http://schemas.openxmlformats.org/officeDocument/2006/relationships/slide" Target="slide139.xml"/><Relationship Id="rId14" Type="http://schemas.openxmlformats.org/officeDocument/2006/relationships/slide" Target="slide153.xml"/><Relationship Id="rId22" Type="http://schemas.openxmlformats.org/officeDocument/2006/relationships/slide" Target="slide125.xml"/><Relationship Id="rId27" Type="http://schemas.openxmlformats.org/officeDocument/2006/relationships/slide" Target="slide157.xml"/><Relationship Id="rId30" Type="http://schemas.openxmlformats.org/officeDocument/2006/relationships/slide" Target="slide65.xml"/><Relationship Id="rId35" Type="http://schemas.openxmlformats.org/officeDocument/2006/relationships/slide" Target="slide75.xml"/><Relationship Id="rId43" Type="http://schemas.openxmlformats.org/officeDocument/2006/relationships/slide" Target="slide91.xml"/><Relationship Id="rId48" Type="http://schemas.openxmlformats.org/officeDocument/2006/relationships/slide" Target="slide101.xml"/><Relationship Id="rId56" Type="http://schemas.openxmlformats.org/officeDocument/2006/relationships/slide" Target="slide109.xml"/><Relationship Id="rId8" Type="http://schemas.openxmlformats.org/officeDocument/2006/relationships/slide" Target="slide137.xml"/><Relationship Id="rId51" Type="http://schemas.openxmlformats.org/officeDocument/2006/relationships/slide" Target="slide107.xml"/><Relationship Id="rId3" Type="http://schemas.openxmlformats.org/officeDocument/2006/relationships/slide" Target="slide123.xml"/></Relationships>
</file>

<file path=ppt/slides/_rels/slide35.xml.rels><?xml version="1.0" encoding="UTF-8" standalone="yes"?>
<Relationships xmlns="http://schemas.openxmlformats.org/package/2006/relationships"><Relationship Id="rId13" Type="http://schemas.openxmlformats.org/officeDocument/2006/relationships/slide" Target="slide153.xml"/><Relationship Id="rId18" Type="http://schemas.openxmlformats.org/officeDocument/2006/relationships/slide" Target="slide167.xml"/><Relationship Id="rId26" Type="http://schemas.openxmlformats.org/officeDocument/2006/relationships/slide" Target="slide157.xml"/><Relationship Id="rId39" Type="http://schemas.openxmlformats.org/officeDocument/2006/relationships/slide" Target="slide85.xml"/><Relationship Id="rId21" Type="http://schemas.openxmlformats.org/officeDocument/2006/relationships/slide" Target="slide125.xml"/><Relationship Id="rId34" Type="http://schemas.openxmlformats.org/officeDocument/2006/relationships/slide" Target="slide75.xml"/><Relationship Id="rId42" Type="http://schemas.openxmlformats.org/officeDocument/2006/relationships/slide" Target="slide91.xml"/><Relationship Id="rId47" Type="http://schemas.openxmlformats.org/officeDocument/2006/relationships/slide" Target="slide101.xml"/><Relationship Id="rId50" Type="http://schemas.openxmlformats.org/officeDocument/2006/relationships/slide" Target="slide107.xml"/><Relationship Id="rId55" Type="http://schemas.openxmlformats.org/officeDocument/2006/relationships/slide" Target="slide121.xml"/><Relationship Id="rId7" Type="http://schemas.openxmlformats.org/officeDocument/2006/relationships/slide" Target="slide137.xml"/><Relationship Id="rId12" Type="http://schemas.openxmlformats.org/officeDocument/2006/relationships/slide" Target="slide151.xml"/><Relationship Id="rId17" Type="http://schemas.openxmlformats.org/officeDocument/2006/relationships/slide" Target="slide165.xml"/><Relationship Id="rId25" Type="http://schemas.openxmlformats.org/officeDocument/2006/relationships/slide" Target="slide159.xml"/><Relationship Id="rId33" Type="http://schemas.openxmlformats.org/officeDocument/2006/relationships/slide" Target="slide73.xml"/><Relationship Id="rId38" Type="http://schemas.openxmlformats.org/officeDocument/2006/relationships/slide" Target="slide83.xml"/><Relationship Id="rId46" Type="http://schemas.openxmlformats.org/officeDocument/2006/relationships/slide" Target="slide99.xml"/><Relationship Id="rId2" Type="http://schemas.openxmlformats.org/officeDocument/2006/relationships/image" Target="../media/image5.jpeg"/><Relationship Id="rId16" Type="http://schemas.openxmlformats.org/officeDocument/2006/relationships/slide" Target="slide163.xml"/><Relationship Id="rId20" Type="http://schemas.openxmlformats.org/officeDocument/2006/relationships/slide" Target="slide171.xml"/><Relationship Id="rId29" Type="http://schemas.openxmlformats.org/officeDocument/2006/relationships/slide" Target="slide65.xml"/><Relationship Id="rId41" Type="http://schemas.openxmlformats.org/officeDocument/2006/relationships/slide" Target="slide89.xml"/><Relationship Id="rId54" Type="http://schemas.openxmlformats.org/officeDocument/2006/relationships/slide" Target="slide11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35.xml"/><Relationship Id="rId11" Type="http://schemas.openxmlformats.org/officeDocument/2006/relationships/slide" Target="slide149.xml"/><Relationship Id="rId24" Type="http://schemas.openxmlformats.org/officeDocument/2006/relationships/slide" Target="slide143.xml"/><Relationship Id="rId32" Type="http://schemas.openxmlformats.org/officeDocument/2006/relationships/slide" Target="slide71.xml"/><Relationship Id="rId37" Type="http://schemas.openxmlformats.org/officeDocument/2006/relationships/slide" Target="slide81.xml"/><Relationship Id="rId40" Type="http://schemas.openxmlformats.org/officeDocument/2006/relationships/slide" Target="slide87.xml"/><Relationship Id="rId45" Type="http://schemas.openxmlformats.org/officeDocument/2006/relationships/slide" Target="slide97.xml"/><Relationship Id="rId53" Type="http://schemas.openxmlformats.org/officeDocument/2006/relationships/slide" Target="slide117.xml"/><Relationship Id="rId5" Type="http://schemas.openxmlformats.org/officeDocument/2006/relationships/slide" Target="slide133.xml"/><Relationship Id="rId15" Type="http://schemas.openxmlformats.org/officeDocument/2006/relationships/slide" Target="slide161.xml"/><Relationship Id="rId23" Type="http://schemas.openxmlformats.org/officeDocument/2006/relationships/slide" Target="slide141.xml"/><Relationship Id="rId28" Type="http://schemas.openxmlformats.org/officeDocument/2006/relationships/slide" Target="slide63.xml"/><Relationship Id="rId36" Type="http://schemas.openxmlformats.org/officeDocument/2006/relationships/slide" Target="slide79.xml"/><Relationship Id="rId49" Type="http://schemas.openxmlformats.org/officeDocument/2006/relationships/slide" Target="slide105.xml"/><Relationship Id="rId57" Type="http://schemas.openxmlformats.org/officeDocument/2006/relationships/slide" Target="slide111.xml"/><Relationship Id="rId10" Type="http://schemas.openxmlformats.org/officeDocument/2006/relationships/slide" Target="slide147.xml"/><Relationship Id="rId19" Type="http://schemas.openxmlformats.org/officeDocument/2006/relationships/slide" Target="slide169.xml"/><Relationship Id="rId31" Type="http://schemas.openxmlformats.org/officeDocument/2006/relationships/slide" Target="slide69.xml"/><Relationship Id="rId44" Type="http://schemas.openxmlformats.org/officeDocument/2006/relationships/slide" Target="slide95.xml"/><Relationship Id="rId52" Type="http://schemas.openxmlformats.org/officeDocument/2006/relationships/slide" Target="slide115.xml"/><Relationship Id="rId4" Type="http://schemas.openxmlformats.org/officeDocument/2006/relationships/slide" Target="slide131.xml"/><Relationship Id="rId9" Type="http://schemas.openxmlformats.org/officeDocument/2006/relationships/slide" Target="slide145.xml"/><Relationship Id="rId14" Type="http://schemas.openxmlformats.org/officeDocument/2006/relationships/slide" Target="slide155.xml"/><Relationship Id="rId22" Type="http://schemas.openxmlformats.org/officeDocument/2006/relationships/slide" Target="slide127.xml"/><Relationship Id="rId27" Type="http://schemas.openxmlformats.org/officeDocument/2006/relationships/slide" Target="slide61.xml"/><Relationship Id="rId30" Type="http://schemas.openxmlformats.org/officeDocument/2006/relationships/slide" Target="slide67.xml"/><Relationship Id="rId35" Type="http://schemas.openxmlformats.org/officeDocument/2006/relationships/slide" Target="slide77.xml"/><Relationship Id="rId43" Type="http://schemas.openxmlformats.org/officeDocument/2006/relationships/slide" Target="slide93.xml"/><Relationship Id="rId48" Type="http://schemas.openxmlformats.org/officeDocument/2006/relationships/slide" Target="slide103.xml"/><Relationship Id="rId56" Type="http://schemas.openxmlformats.org/officeDocument/2006/relationships/slide" Target="slide109.xml"/><Relationship Id="rId8" Type="http://schemas.openxmlformats.org/officeDocument/2006/relationships/slide" Target="slide139.xml"/><Relationship Id="rId51" Type="http://schemas.openxmlformats.org/officeDocument/2006/relationships/slide" Target="slide113.xml"/><Relationship Id="rId3" Type="http://schemas.openxmlformats.org/officeDocument/2006/relationships/slide" Target="slide129.xml"/></Relationships>
</file>

<file path=ppt/slides/_rels/slide36.xml.rels><?xml version="1.0" encoding="UTF-8" standalone="yes"?>
<Relationships xmlns="http://schemas.openxmlformats.org/package/2006/relationships"><Relationship Id="rId13" Type="http://schemas.openxmlformats.org/officeDocument/2006/relationships/slide" Target="slide153.xml"/><Relationship Id="rId18" Type="http://schemas.openxmlformats.org/officeDocument/2006/relationships/slide" Target="slide167.xml"/><Relationship Id="rId26" Type="http://schemas.openxmlformats.org/officeDocument/2006/relationships/slide" Target="slide61.xml"/><Relationship Id="rId39" Type="http://schemas.openxmlformats.org/officeDocument/2006/relationships/slide" Target="slide87.xml"/><Relationship Id="rId21" Type="http://schemas.openxmlformats.org/officeDocument/2006/relationships/slide" Target="slide127.xml"/><Relationship Id="rId34" Type="http://schemas.openxmlformats.org/officeDocument/2006/relationships/slide" Target="slide77.xml"/><Relationship Id="rId42" Type="http://schemas.openxmlformats.org/officeDocument/2006/relationships/slide" Target="slide93.xml"/><Relationship Id="rId47" Type="http://schemas.openxmlformats.org/officeDocument/2006/relationships/slide" Target="slide103.xml"/><Relationship Id="rId50" Type="http://schemas.openxmlformats.org/officeDocument/2006/relationships/slide" Target="slide109.xml"/><Relationship Id="rId55" Type="http://schemas.openxmlformats.org/officeDocument/2006/relationships/slide" Target="slide119.xml"/><Relationship Id="rId7" Type="http://schemas.openxmlformats.org/officeDocument/2006/relationships/slide" Target="slide137.xml"/><Relationship Id="rId12" Type="http://schemas.openxmlformats.org/officeDocument/2006/relationships/slide" Target="slide151.xml"/><Relationship Id="rId17" Type="http://schemas.openxmlformats.org/officeDocument/2006/relationships/slide" Target="slide165.xml"/><Relationship Id="rId25" Type="http://schemas.openxmlformats.org/officeDocument/2006/relationships/slide" Target="slide157.xml"/><Relationship Id="rId33" Type="http://schemas.openxmlformats.org/officeDocument/2006/relationships/slide" Target="slide75.xml"/><Relationship Id="rId38" Type="http://schemas.openxmlformats.org/officeDocument/2006/relationships/slide" Target="slide85.xml"/><Relationship Id="rId46" Type="http://schemas.openxmlformats.org/officeDocument/2006/relationships/slide" Target="slide101.xml"/><Relationship Id="rId2" Type="http://schemas.openxmlformats.org/officeDocument/2006/relationships/image" Target="../media/image5.jpeg"/><Relationship Id="rId16" Type="http://schemas.openxmlformats.org/officeDocument/2006/relationships/slide" Target="slide163.xml"/><Relationship Id="rId20" Type="http://schemas.openxmlformats.org/officeDocument/2006/relationships/slide" Target="slide171.xml"/><Relationship Id="rId29" Type="http://schemas.openxmlformats.org/officeDocument/2006/relationships/slide" Target="slide67.xml"/><Relationship Id="rId41" Type="http://schemas.openxmlformats.org/officeDocument/2006/relationships/slide" Target="slide91.xml"/><Relationship Id="rId54" Type="http://schemas.openxmlformats.org/officeDocument/2006/relationships/slide" Target="slide11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35.xml"/><Relationship Id="rId11" Type="http://schemas.openxmlformats.org/officeDocument/2006/relationships/slide" Target="slide149.xml"/><Relationship Id="rId24" Type="http://schemas.openxmlformats.org/officeDocument/2006/relationships/slide" Target="slide159.xml"/><Relationship Id="rId32" Type="http://schemas.openxmlformats.org/officeDocument/2006/relationships/slide" Target="slide73.xml"/><Relationship Id="rId37" Type="http://schemas.openxmlformats.org/officeDocument/2006/relationships/slide" Target="slide83.xml"/><Relationship Id="rId40" Type="http://schemas.openxmlformats.org/officeDocument/2006/relationships/slide" Target="slide89.xml"/><Relationship Id="rId45" Type="http://schemas.openxmlformats.org/officeDocument/2006/relationships/slide" Target="slide99.xml"/><Relationship Id="rId53" Type="http://schemas.openxmlformats.org/officeDocument/2006/relationships/slide" Target="slide115.xml"/><Relationship Id="rId5" Type="http://schemas.openxmlformats.org/officeDocument/2006/relationships/slide" Target="slide133.xml"/><Relationship Id="rId15" Type="http://schemas.openxmlformats.org/officeDocument/2006/relationships/slide" Target="slide161.xml"/><Relationship Id="rId23" Type="http://schemas.openxmlformats.org/officeDocument/2006/relationships/slide" Target="slide143.xml"/><Relationship Id="rId28" Type="http://schemas.openxmlformats.org/officeDocument/2006/relationships/slide" Target="slide65.xml"/><Relationship Id="rId36" Type="http://schemas.openxmlformats.org/officeDocument/2006/relationships/slide" Target="slide81.xml"/><Relationship Id="rId49" Type="http://schemas.openxmlformats.org/officeDocument/2006/relationships/slide" Target="slide107.xml"/><Relationship Id="rId57" Type="http://schemas.openxmlformats.org/officeDocument/2006/relationships/slide" Target="slide123.xml"/><Relationship Id="rId10" Type="http://schemas.openxmlformats.org/officeDocument/2006/relationships/slide" Target="slide147.xml"/><Relationship Id="rId19" Type="http://schemas.openxmlformats.org/officeDocument/2006/relationships/slide" Target="slide169.xml"/><Relationship Id="rId31" Type="http://schemas.openxmlformats.org/officeDocument/2006/relationships/slide" Target="slide71.xml"/><Relationship Id="rId44" Type="http://schemas.openxmlformats.org/officeDocument/2006/relationships/slide" Target="slide97.xml"/><Relationship Id="rId52" Type="http://schemas.openxmlformats.org/officeDocument/2006/relationships/slide" Target="slide113.xml"/><Relationship Id="rId4" Type="http://schemas.openxmlformats.org/officeDocument/2006/relationships/slide" Target="slide131.xml"/><Relationship Id="rId9" Type="http://schemas.openxmlformats.org/officeDocument/2006/relationships/slide" Target="slide145.xml"/><Relationship Id="rId14" Type="http://schemas.openxmlformats.org/officeDocument/2006/relationships/slide" Target="slide155.xml"/><Relationship Id="rId22" Type="http://schemas.openxmlformats.org/officeDocument/2006/relationships/slide" Target="slide141.xml"/><Relationship Id="rId27" Type="http://schemas.openxmlformats.org/officeDocument/2006/relationships/slide" Target="slide63.xml"/><Relationship Id="rId30" Type="http://schemas.openxmlformats.org/officeDocument/2006/relationships/slide" Target="slide69.xml"/><Relationship Id="rId35" Type="http://schemas.openxmlformats.org/officeDocument/2006/relationships/slide" Target="slide79.xml"/><Relationship Id="rId43" Type="http://schemas.openxmlformats.org/officeDocument/2006/relationships/slide" Target="slide95.xml"/><Relationship Id="rId48" Type="http://schemas.openxmlformats.org/officeDocument/2006/relationships/slide" Target="slide105.xml"/><Relationship Id="rId56" Type="http://schemas.openxmlformats.org/officeDocument/2006/relationships/slide" Target="slide121.xml"/><Relationship Id="rId8" Type="http://schemas.openxmlformats.org/officeDocument/2006/relationships/slide" Target="slide139.xml"/><Relationship Id="rId51" Type="http://schemas.openxmlformats.org/officeDocument/2006/relationships/slide" Target="slide111.xml"/><Relationship Id="rId3" Type="http://schemas.openxmlformats.org/officeDocument/2006/relationships/slide" Target="slide129.xml"/></Relationships>
</file>

<file path=ppt/slides/_rels/slide37.xml.rels><?xml version="1.0" encoding="UTF-8" standalone="yes"?>
<Relationships xmlns="http://schemas.openxmlformats.org/package/2006/relationships"><Relationship Id="rId13" Type="http://schemas.openxmlformats.org/officeDocument/2006/relationships/slide" Target="slide153.xml"/><Relationship Id="rId18" Type="http://schemas.openxmlformats.org/officeDocument/2006/relationships/slide" Target="slide167.xml"/><Relationship Id="rId26" Type="http://schemas.openxmlformats.org/officeDocument/2006/relationships/slide" Target="slide63.xml"/><Relationship Id="rId39" Type="http://schemas.openxmlformats.org/officeDocument/2006/relationships/slide" Target="slide89.xml"/><Relationship Id="rId21" Type="http://schemas.openxmlformats.org/officeDocument/2006/relationships/slide" Target="slide141.xml"/><Relationship Id="rId34" Type="http://schemas.openxmlformats.org/officeDocument/2006/relationships/slide" Target="slide79.xml"/><Relationship Id="rId42" Type="http://schemas.openxmlformats.org/officeDocument/2006/relationships/slide" Target="slide95.xml"/><Relationship Id="rId47" Type="http://schemas.openxmlformats.org/officeDocument/2006/relationships/slide" Target="slide105.xml"/><Relationship Id="rId50" Type="http://schemas.openxmlformats.org/officeDocument/2006/relationships/slide" Target="slide111.xml"/><Relationship Id="rId55" Type="http://schemas.openxmlformats.org/officeDocument/2006/relationships/slide" Target="slide121.xml"/><Relationship Id="rId7" Type="http://schemas.openxmlformats.org/officeDocument/2006/relationships/slide" Target="slide137.xml"/><Relationship Id="rId12" Type="http://schemas.openxmlformats.org/officeDocument/2006/relationships/slide" Target="slide151.xml"/><Relationship Id="rId17" Type="http://schemas.openxmlformats.org/officeDocument/2006/relationships/slide" Target="slide165.xml"/><Relationship Id="rId25" Type="http://schemas.openxmlformats.org/officeDocument/2006/relationships/slide" Target="slide61.xml"/><Relationship Id="rId33" Type="http://schemas.openxmlformats.org/officeDocument/2006/relationships/slide" Target="slide77.xml"/><Relationship Id="rId38" Type="http://schemas.openxmlformats.org/officeDocument/2006/relationships/slide" Target="slide87.xml"/><Relationship Id="rId46" Type="http://schemas.openxmlformats.org/officeDocument/2006/relationships/slide" Target="slide103.xml"/><Relationship Id="rId2" Type="http://schemas.openxmlformats.org/officeDocument/2006/relationships/image" Target="../media/image5.jpeg"/><Relationship Id="rId16" Type="http://schemas.openxmlformats.org/officeDocument/2006/relationships/slide" Target="slide163.xml"/><Relationship Id="rId20" Type="http://schemas.openxmlformats.org/officeDocument/2006/relationships/slide" Target="slide171.xml"/><Relationship Id="rId29" Type="http://schemas.openxmlformats.org/officeDocument/2006/relationships/slide" Target="slide69.xml"/><Relationship Id="rId41" Type="http://schemas.openxmlformats.org/officeDocument/2006/relationships/slide" Target="slide93.xml"/><Relationship Id="rId54" Type="http://schemas.openxmlformats.org/officeDocument/2006/relationships/slide" Target="slide11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35.xml"/><Relationship Id="rId11" Type="http://schemas.openxmlformats.org/officeDocument/2006/relationships/slide" Target="slide149.xml"/><Relationship Id="rId24" Type="http://schemas.openxmlformats.org/officeDocument/2006/relationships/slide" Target="slide157.xml"/><Relationship Id="rId32" Type="http://schemas.openxmlformats.org/officeDocument/2006/relationships/slide" Target="slide75.xml"/><Relationship Id="rId37" Type="http://schemas.openxmlformats.org/officeDocument/2006/relationships/slide" Target="slide85.xml"/><Relationship Id="rId40" Type="http://schemas.openxmlformats.org/officeDocument/2006/relationships/slide" Target="slide91.xml"/><Relationship Id="rId45" Type="http://schemas.openxmlformats.org/officeDocument/2006/relationships/slide" Target="slide101.xml"/><Relationship Id="rId53" Type="http://schemas.openxmlformats.org/officeDocument/2006/relationships/slide" Target="slide117.xml"/><Relationship Id="rId5" Type="http://schemas.openxmlformats.org/officeDocument/2006/relationships/slide" Target="slide133.xml"/><Relationship Id="rId15" Type="http://schemas.openxmlformats.org/officeDocument/2006/relationships/slide" Target="slide161.xml"/><Relationship Id="rId23" Type="http://schemas.openxmlformats.org/officeDocument/2006/relationships/slide" Target="slide159.xml"/><Relationship Id="rId28" Type="http://schemas.openxmlformats.org/officeDocument/2006/relationships/slide" Target="slide67.xml"/><Relationship Id="rId36" Type="http://schemas.openxmlformats.org/officeDocument/2006/relationships/slide" Target="slide83.xml"/><Relationship Id="rId49" Type="http://schemas.openxmlformats.org/officeDocument/2006/relationships/slide" Target="slide109.xml"/><Relationship Id="rId57" Type="http://schemas.openxmlformats.org/officeDocument/2006/relationships/slide" Target="slide125.xml"/><Relationship Id="rId10" Type="http://schemas.openxmlformats.org/officeDocument/2006/relationships/slide" Target="slide147.xml"/><Relationship Id="rId19" Type="http://schemas.openxmlformats.org/officeDocument/2006/relationships/slide" Target="slide169.xml"/><Relationship Id="rId31" Type="http://schemas.openxmlformats.org/officeDocument/2006/relationships/slide" Target="slide73.xml"/><Relationship Id="rId44" Type="http://schemas.openxmlformats.org/officeDocument/2006/relationships/slide" Target="slide99.xml"/><Relationship Id="rId52" Type="http://schemas.openxmlformats.org/officeDocument/2006/relationships/slide" Target="slide115.xml"/><Relationship Id="rId4" Type="http://schemas.openxmlformats.org/officeDocument/2006/relationships/slide" Target="slide131.xml"/><Relationship Id="rId9" Type="http://schemas.openxmlformats.org/officeDocument/2006/relationships/slide" Target="slide145.xml"/><Relationship Id="rId14" Type="http://schemas.openxmlformats.org/officeDocument/2006/relationships/slide" Target="slide155.xml"/><Relationship Id="rId22" Type="http://schemas.openxmlformats.org/officeDocument/2006/relationships/slide" Target="slide143.xml"/><Relationship Id="rId27" Type="http://schemas.openxmlformats.org/officeDocument/2006/relationships/slide" Target="slide65.xml"/><Relationship Id="rId30" Type="http://schemas.openxmlformats.org/officeDocument/2006/relationships/slide" Target="slide71.xml"/><Relationship Id="rId35" Type="http://schemas.openxmlformats.org/officeDocument/2006/relationships/slide" Target="slide81.xml"/><Relationship Id="rId43" Type="http://schemas.openxmlformats.org/officeDocument/2006/relationships/slide" Target="slide97.xml"/><Relationship Id="rId48" Type="http://schemas.openxmlformats.org/officeDocument/2006/relationships/slide" Target="slide107.xml"/><Relationship Id="rId56" Type="http://schemas.openxmlformats.org/officeDocument/2006/relationships/slide" Target="slide123.xml"/><Relationship Id="rId8" Type="http://schemas.openxmlformats.org/officeDocument/2006/relationships/slide" Target="slide139.xml"/><Relationship Id="rId51" Type="http://schemas.openxmlformats.org/officeDocument/2006/relationships/slide" Target="slide113.xml"/><Relationship Id="rId3" Type="http://schemas.openxmlformats.org/officeDocument/2006/relationships/slide" Target="slide129.xml"/></Relationships>
</file>

<file path=ppt/slides/_rels/slide38.xml.rels><?xml version="1.0" encoding="UTF-8" standalone="yes"?>
<Relationships xmlns="http://schemas.openxmlformats.org/package/2006/relationships"><Relationship Id="rId13" Type="http://schemas.openxmlformats.org/officeDocument/2006/relationships/slide" Target="slide155.xml"/><Relationship Id="rId18" Type="http://schemas.openxmlformats.org/officeDocument/2006/relationships/slide" Target="slide169.xml"/><Relationship Id="rId26" Type="http://schemas.openxmlformats.org/officeDocument/2006/relationships/slide" Target="slide61.xml"/><Relationship Id="rId39" Type="http://schemas.openxmlformats.org/officeDocument/2006/relationships/slide" Target="slide87.xml"/><Relationship Id="rId21" Type="http://schemas.openxmlformats.org/officeDocument/2006/relationships/slide" Target="slide143.xml"/><Relationship Id="rId34" Type="http://schemas.openxmlformats.org/officeDocument/2006/relationships/slide" Target="slide77.xml"/><Relationship Id="rId42" Type="http://schemas.openxmlformats.org/officeDocument/2006/relationships/slide" Target="slide93.xml"/><Relationship Id="rId47" Type="http://schemas.openxmlformats.org/officeDocument/2006/relationships/slide" Target="slide103.xml"/><Relationship Id="rId50" Type="http://schemas.openxmlformats.org/officeDocument/2006/relationships/slide" Target="slide109.xml"/><Relationship Id="rId55" Type="http://schemas.openxmlformats.org/officeDocument/2006/relationships/slide" Target="slide119.xml"/><Relationship Id="rId7" Type="http://schemas.openxmlformats.org/officeDocument/2006/relationships/slide" Target="slide139.xml"/><Relationship Id="rId12" Type="http://schemas.openxmlformats.org/officeDocument/2006/relationships/slide" Target="slide153.xml"/><Relationship Id="rId17" Type="http://schemas.openxmlformats.org/officeDocument/2006/relationships/slide" Target="slide167.xml"/><Relationship Id="rId25" Type="http://schemas.openxmlformats.org/officeDocument/2006/relationships/slide" Target="slide127.xml"/><Relationship Id="rId33" Type="http://schemas.openxmlformats.org/officeDocument/2006/relationships/slide" Target="slide75.xml"/><Relationship Id="rId38" Type="http://schemas.openxmlformats.org/officeDocument/2006/relationships/slide" Target="slide85.xml"/><Relationship Id="rId46" Type="http://schemas.openxmlformats.org/officeDocument/2006/relationships/slide" Target="slide101.xml"/><Relationship Id="rId2" Type="http://schemas.openxmlformats.org/officeDocument/2006/relationships/image" Target="../media/image5.jpeg"/><Relationship Id="rId16" Type="http://schemas.openxmlformats.org/officeDocument/2006/relationships/slide" Target="slide165.xml"/><Relationship Id="rId20" Type="http://schemas.openxmlformats.org/officeDocument/2006/relationships/slide" Target="slide141.xml"/><Relationship Id="rId29" Type="http://schemas.openxmlformats.org/officeDocument/2006/relationships/slide" Target="slide67.xml"/><Relationship Id="rId41" Type="http://schemas.openxmlformats.org/officeDocument/2006/relationships/slide" Target="slide91.xml"/><Relationship Id="rId54" Type="http://schemas.openxmlformats.org/officeDocument/2006/relationships/slide" Target="slide11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37.xml"/><Relationship Id="rId11" Type="http://schemas.openxmlformats.org/officeDocument/2006/relationships/slide" Target="slide151.xml"/><Relationship Id="rId24" Type="http://schemas.openxmlformats.org/officeDocument/2006/relationships/slide" Target="slide125.xml"/><Relationship Id="rId32" Type="http://schemas.openxmlformats.org/officeDocument/2006/relationships/slide" Target="slide73.xml"/><Relationship Id="rId37" Type="http://schemas.openxmlformats.org/officeDocument/2006/relationships/slide" Target="slide83.xml"/><Relationship Id="rId40" Type="http://schemas.openxmlformats.org/officeDocument/2006/relationships/slide" Target="slide89.xml"/><Relationship Id="rId45" Type="http://schemas.openxmlformats.org/officeDocument/2006/relationships/slide" Target="slide99.xml"/><Relationship Id="rId53" Type="http://schemas.openxmlformats.org/officeDocument/2006/relationships/slide" Target="slide115.xml"/><Relationship Id="rId5" Type="http://schemas.openxmlformats.org/officeDocument/2006/relationships/slide" Target="slide135.xml"/><Relationship Id="rId15" Type="http://schemas.openxmlformats.org/officeDocument/2006/relationships/slide" Target="slide163.xml"/><Relationship Id="rId23" Type="http://schemas.openxmlformats.org/officeDocument/2006/relationships/slide" Target="slide157.xml"/><Relationship Id="rId28" Type="http://schemas.openxmlformats.org/officeDocument/2006/relationships/slide" Target="slide65.xml"/><Relationship Id="rId36" Type="http://schemas.openxmlformats.org/officeDocument/2006/relationships/slide" Target="slide81.xml"/><Relationship Id="rId49" Type="http://schemas.openxmlformats.org/officeDocument/2006/relationships/slide" Target="slide107.xml"/><Relationship Id="rId57" Type="http://schemas.openxmlformats.org/officeDocument/2006/relationships/slide" Target="slide123.xml"/><Relationship Id="rId10" Type="http://schemas.openxmlformats.org/officeDocument/2006/relationships/slide" Target="slide149.xml"/><Relationship Id="rId19" Type="http://schemas.openxmlformats.org/officeDocument/2006/relationships/slide" Target="slide171.xml"/><Relationship Id="rId31" Type="http://schemas.openxmlformats.org/officeDocument/2006/relationships/slide" Target="slide71.xml"/><Relationship Id="rId44" Type="http://schemas.openxmlformats.org/officeDocument/2006/relationships/slide" Target="slide97.xml"/><Relationship Id="rId52" Type="http://schemas.openxmlformats.org/officeDocument/2006/relationships/slide" Target="slide113.xml"/><Relationship Id="rId4" Type="http://schemas.openxmlformats.org/officeDocument/2006/relationships/slide" Target="slide133.xml"/><Relationship Id="rId9" Type="http://schemas.openxmlformats.org/officeDocument/2006/relationships/slide" Target="slide147.xml"/><Relationship Id="rId14" Type="http://schemas.openxmlformats.org/officeDocument/2006/relationships/slide" Target="slide161.xml"/><Relationship Id="rId22" Type="http://schemas.openxmlformats.org/officeDocument/2006/relationships/slide" Target="slide159.xml"/><Relationship Id="rId27" Type="http://schemas.openxmlformats.org/officeDocument/2006/relationships/slide" Target="slide63.xml"/><Relationship Id="rId30" Type="http://schemas.openxmlformats.org/officeDocument/2006/relationships/slide" Target="slide69.xml"/><Relationship Id="rId35" Type="http://schemas.openxmlformats.org/officeDocument/2006/relationships/slide" Target="slide79.xml"/><Relationship Id="rId43" Type="http://schemas.openxmlformats.org/officeDocument/2006/relationships/slide" Target="slide95.xml"/><Relationship Id="rId48" Type="http://schemas.openxmlformats.org/officeDocument/2006/relationships/slide" Target="slide105.xml"/><Relationship Id="rId56" Type="http://schemas.openxmlformats.org/officeDocument/2006/relationships/slide" Target="slide121.xml"/><Relationship Id="rId8" Type="http://schemas.openxmlformats.org/officeDocument/2006/relationships/slide" Target="slide145.xml"/><Relationship Id="rId51" Type="http://schemas.openxmlformats.org/officeDocument/2006/relationships/slide" Target="slide111.xml"/><Relationship Id="rId3" Type="http://schemas.openxmlformats.org/officeDocument/2006/relationships/slide" Target="slide131.xml"/></Relationships>
</file>

<file path=ppt/slides/_rels/slide39.xml.rels><?xml version="1.0" encoding="UTF-8" standalone="yes"?>
<Relationships xmlns="http://schemas.openxmlformats.org/package/2006/relationships"><Relationship Id="rId13" Type="http://schemas.openxmlformats.org/officeDocument/2006/relationships/slide" Target="slide161.xml"/><Relationship Id="rId18" Type="http://schemas.openxmlformats.org/officeDocument/2006/relationships/slide" Target="slide171.xml"/><Relationship Id="rId26" Type="http://schemas.openxmlformats.org/officeDocument/2006/relationships/slide" Target="slide67.xml"/><Relationship Id="rId39" Type="http://schemas.openxmlformats.org/officeDocument/2006/relationships/slide" Target="slide93.xml"/><Relationship Id="rId21" Type="http://schemas.openxmlformats.org/officeDocument/2006/relationships/slide" Target="slide159.xml"/><Relationship Id="rId34" Type="http://schemas.openxmlformats.org/officeDocument/2006/relationships/slide" Target="slide83.xml"/><Relationship Id="rId42" Type="http://schemas.openxmlformats.org/officeDocument/2006/relationships/slide" Target="slide99.xml"/><Relationship Id="rId47" Type="http://schemas.openxmlformats.org/officeDocument/2006/relationships/slide" Target="slide109.xml"/><Relationship Id="rId50" Type="http://schemas.openxmlformats.org/officeDocument/2006/relationships/slide" Target="slide115.xml"/><Relationship Id="rId55" Type="http://schemas.openxmlformats.org/officeDocument/2006/relationships/slide" Target="slide129.xml"/><Relationship Id="rId7" Type="http://schemas.openxmlformats.org/officeDocument/2006/relationships/slide" Target="slide145.xml"/><Relationship Id="rId12" Type="http://schemas.openxmlformats.org/officeDocument/2006/relationships/slide" Target="slide155.xml"/><Relationship Id="rId17" Type="http://schemas.openxmlformats.org/officeDocument/2006/relationships/slide" Target="slide169.xml"/><Relationship Id="rId25" Type="http://schemas.openxmlformats.org/officeDocument/2006/relationships/slide" Target="slide65.xml"/><Relationship Id="rId33" Type="http://schemas.openxmlformats.org/officeDocument/2006/relationships/slide" Target="slide81.xml"/><Relationship Id="rId38" Type="http://schemas.openxmlformats.org/officeDocument/2006/relationships/slide" Target="slide91.xml"/><Relationship Id="rId46" Type="http://schemas.openxmlformats.org/officeDocument/2006/relationships/slide" Target="slide107.xml"/><Relationship Id="rId2" Type="http://schemas.openxmlformats.org/officeDocument/2006/relationships/image" Target="../media/image5.jpeg"/><Relationship Id="rId16" Type="http://schemas.openxmlformats.org/officeDocument/2006/relationships/slide" Target="slide167.xml"/><Relationship Id="rId20" Type="http://schemas.openxmlformats.org/officeDocument/2006/relationships/slide" Target="slide143.xml"/><Relationship Id="rId29" Type="http://schemas.openxmlformats.org/officeDocument/2006/relationships/slide" Target="slide73.xml"/><Relationship Id="rId41" Type="http://schemas.openxmlformats.org/officeDocument/2006/relationships/slide" Target="slide97.xml"/><Relationship Id="rId54" Type="http://schemas.openxmlformats.org/officeDocument/2006/relationships/slide" Target="slide12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39.xml"/><Relationship Id="rId11" Type="http://schemas.openxmlformats.org/officeDocument/2006/relationships/slide" Target="slide153.xml"/><Relationship Id="rId24" Type="http://schemas.openxmlformats.org/officeDocument/2006/relationships/slide" Target="slide63.xml"/><Relationship Id="rId32" Type="http://schemas.openxmlformats.org/officeDocument/2006/relationships/slide" Target="slide79.xml"/><Relationship Id="rId37" Type="http://schemas.openxmlformats.org/officeDocument/2006/relationships/slide" Target="slide89.xml"/><Relationship Id="rId40" Type="http://schemas.openxmlformats.org/officeDocument/2006/relationships/slide" Target="slide95.xml"/><Relationship Id="rId45" Type="http://schemas.openxmlformats.org/officeDocument/2006/relationships/slide" Target="slide105.xml"/><Relationship Id="rId53" Type="http://schemas.openxmlformats.org/officeDocument/2006/relationships/slide" Target="slide121.xml"/><Relationship Id="rId5" Type="http://schemas.openxmlformats.org/officeDocument/2006/relationships/slide" Target="slide137.xml"/><Relationship Id="rId15" Type="http://schemas.openxmlformats.org/officeDocument/2006/relationships/slide" Target="slide165.xml"/><Relationship Id="rId23" Type="http://schemas.openxmlformats.org/officeDocument/2006/relationships/slide" Target="slide61.xml"/><Relationship Id="rId28" Type="http://schemas.openxmlformats.org/officeDocument/2006/relationships/slide" Target="slide71.xml"/><Relationship Id="rId36" Type="http://schemas.openxmlformats.org/officeDocument/2006/relationships/slide" Target="slide87.xml"/><Relationship Id="rId49" Type="http://schemas.openxmlformats.org/officeDocument/2006/relationships/slide" Target="slide113.xml"/><Relationship Id="rId57" Type="http://schemas.openxmlformats.org/officeDocument/2006/relationships/slide" Target="slide127.xml"/><Relationship Id="rId10" Type="http://schemas.openxmlformats.org/officeDocument/2006/relationships/slide" Target="slide151.xml"/><Relationship Id="rId19" Type="http://schemas.openxmlformats.org/officeDocument/2006/relationships/slide" Target="slide141.xml"/><Relationship Id="rId31" Type="http://schemas.openxmlformats.org/officeDocument/2006/relationships/slide" Target="slide77.xml"/><Relationship Id="rId44" Type="http://schemas.openxmlformats.org/officeDocument/2006/relationships/slide" Target="slide103.xml"/><Relationship Id="rId52" Type="http://schemas.openxmlformats.org/officeDocument/2006/relationships/slide" Target="slide119.xml"/><Relationship Id="rId4" Type="http://schemas.openxmlformats.org/officeDocument/2006/relationships/slide" Target="slide135.xml"/><Relationship Id="rId9" Type="http://schemas.openxmlformats.org/officeDocument/2006/relationships/slide" Target="slide149.xml"/><Relationship Id="rId14" Type="http://schemas.openxmlformats.org/officeDocument/2006/relationships/slide" Target="slide163.xml"/><Relationship Id="rId22" Type="http://schemas.openxmlformats.org/officeDocument/2006/relationships/slide" Target="slide157.xml"/><Relationship Id="rId27" Type="http://schemas.openxmlformats.org/officeDocument/2006/relationships/slide" Target="slide69.xml"/><Relationship Id="rId30" Type="http://schemas.openxmlformats.org/officeDocument/2006/relationships/slide" Target="slide75.xml"/><Relationship Id="rId35" Type="http://schemas.openxmlformats.org/officeDocument/2006/relationships/slide" Target="slide85.xml"/><Relationship Id="rId43" Type="http://schemas.openxmlformats.org/officeDocument/2006/relationships/slide" Target="slide101.xml"/><Relationship Id="rId48" Type="http://schemas.openxmlformats.org/officeDocument/2006/relationships/slide" Target="slide111.xml"/><Relationship Id="rId56" Type="http://schemas.openxmlformats.org/officeDocument/2006/relationships/slide" Target="slide125.xml"/><Relationship Id="rId8" Type="http://schemas.openxmlformats.org/officeDocument/2006/relationships/slide" Target="slide147.xml"/><Relationship Id="rId51" Type="http://schemas.openxmlformats.org/officeDocument/2006/relationships/slide" Target="slide117.xml"/><Relationship Id="rId3" Type="http://schemas.openxmlformats.org/officeDocument/2006/relationships/slide" Target="slide133.xml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slide" Target="slide83.xml"/><Relationship Id="rId18" Type="http://schemas.openxmlformats.org/officeDocument/2006/relationships/slide" Target="slide93.xml"/><Relationship Id="rId26" Type="http://schemas.openxmlformats.org/officeDocument/2006/relationships/slide" Target="slide109.xml"/><Relationship Id="rId39" Type="http://schemas.openxmlformats.org/officeDocument/2006/relationships/slide" Target="slide135.xml"/><Relationship Id="rId21" Type="http://schemas.openxmlformats.org/officeDocument/2006/relationships/slide" Target="slide99.xml"/><Relationship Id="rId34" Type="http://schemas.openxmlformats.org/officeDocument/2006/relationships/slide" Target="slide125.xml"/><Relationship Id="rId42" Type="http://schemas.openxmlformats.org/officeDocument/2006/relationships/slide" Target="slide141.xml"/><Relationship Id="rId47" Type="http://schemas.openxmlformats.org/officeDocument/2006/relationships/slide" Target="slide151.xml"/><Relationship Id="rId50" Type="http://schemas.openxmlformats.org/officeDocument/2006/relationships/slide" Target="slide159.xml"/><Relationship Id="rId55" Type="http://schemas.openxmlformats.org/officeDocument/2006/relationships/slide" Target="slide169.xml"/><Relationship Id="rId7" Type="http://schemas.openxmlformats.org/officeDocument/2006/relationships/slide" Target="slide71.xml"/><Relationship Id="rId12" Type="http://schemas.openxmlformats.org/officeDocument/2006/relationships/slide" Target="slide81.xml"/><Relationship Id="rId17" Type="http://schemas.openxmlformats.org/officeDocument/2006/relationships/slide" Target="slide91.xml"/><Relationship Id="rId25" Type="http://schemas.openxmlformats.org/officeDocument/2006/relationships/slide" Target="slide107.xml"/><Relationship Id="rId33" Type="http://schemas.openxmlformats.org/officeDocument/2006/relationships/slide" Target="slide123.xml"/><Relationship Id="rId38" Type="http://schemas.openxmlformats.org/officeDocument/2006/relationships/slide" Target="slide133.xml"/><Relationship Id="rId46" Type="http://schemas.openxmlformats.org/officeDocument/2006/relationships/slide" Target="slide149.xml"/><Relationship Id="rId2" Type="http://schemas.openxmlformats.org/officeDocument/2006/relationships/image" Target="../media/image5.jpeg"/><Relationship Id="rId16" Type="http://schemas.openxmlformats.org/officeDocument/2006/relationships/slide" Target="slide89.xml"/><Relationship Id="rId20" Type="http://schemas.openxmlformats.org/officeDocument/2006/relationships/slide" Target="slide97.xml"/><Relationship Id="rId29" Type="http://schemas.openxmlformats.org/officeDocument/2006/relationships/slide" Target="slide115.xml"/><Relationship Id="rId41" Type="http://schemas.openxmlformats.org/officeDocument/2006/relationships/slide" Target="slide139.xml"/><Relationship Id="rId54" Type="http://schemas.openxmlformats.org/officeDocument/2006/relationships/slide" Target="slide16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9.xml"/><Relationship Id="rId11" Type="http://schemas.openxmlformats.org/officeDocument/2006/relationships/slide" Target="slide79.xml"/><Relationship Id="rId24" Type="http://schemas.openxmlformats.org/officeDocument/2006/relationships/slide" Target="slide105.xml"/><Relationship Id="rId32" Type="http://schemas.openxmlformats.org/officeDocument/2006/relationships/slide" Target="slide121.xml"/><Relationship Id="rId37" Type="http://schemas.openxmlformats.org/officeDocument/2006/relationships/slide" Target="slide131.xml"/><Relationship Id="rId40" Type="http://schemas.openxmlformats.org/officeDocument/2006/relationships/slide" Target="slide137.xml"/><Relationship Id="rId45" Type="http://schemas.openxmlformats.org/officeDocument/2006/relationships/slide" Target="slide147.xml"/><Relationship Id="rId53" Type="http://schemas.openxmlformats.org/officeDocument/2006/relationships/slide" Target="slide165.xml"/><Relationship Id="rId5" Type="http://schemas.openxmlformats.org/officeDocument/2006/relationships/slide" Target="slide67.xml"/><Relationship Id="rId15" Type="http://schemas.openxmlformats.org/officeDocument/2006/relationships/slide" Target="slide87.xml"/><Relationship Id="rId23" Type="http://schemas.openxmlformats.org/officeDocument/2006/relationships/slide" Target="slide103.xml"/><Relationship Id="rId28" Type="http://schemas.openxmlformats.org/officeDocument/2006/relationships/slide" Target="slide113.xml"/><Relationship Id="rId36" Type="http://schemas.openxmlformats.org/officeDocument/2006/relationships/slide" Target="slide129.xml"/><Relationship Id="rId49" Type="http://schemas.openxmlformats.org/officeDocument/2006/relationships/slide" Target="slide155.xml"/><Relationship Id="rId57" Type="http://schemas.openxmlformats.org/officeDocument/2006/relationships/slide" Target="slide157.xml"/><Relationship Id="rId10" Type="http://schemas.openxmlformats.org/officeDocument/2006/relationships/slide" Target="slide77.xml"/><Relationship Id="rId19" Type="http://schemas.openxmlformats.org/officeDocument/2006/relationships/slide" Target="slide95.xml"/><Relationship Id="rId31" Type="http://schemas.openxmlformats.org/officeDocument/2006/relationships/slide" Target="slide119.xml"/><Relationship Id="rId44" Type="http://schemas.openxmlformats.org/officeDocument/2006/relationships/slide" Target="slide145.xml"/><Relationship Id="rId52" Type="http://schemas.openxmlformats.org/officeDocument/2006/relationships/slide" Target="slide163.xml"/><Relationship Id="rId4" Type="http://schemas.openxmlformats.org/officeDocument/2006/relationships/slide" Target="slide65.xml"/><Relationship Id="rId9" Type="http://schemas.openxmlformats.org/officeDocument/2006/relationships/slide" Target="slide75.xml"/><Relationship Id="rId14" Type="http://schemas.openxmlformats.org/officeDocument/2006/relationships/slide" Target="slide85.xml"/><Relationship Id="rId22" Type="http://schemas.openxmlformats.org/officeDocument/2006/relationships/slide" Target="slide101.xml"/><Relationship Id="rId27" Type="http://schemas.openxmlformats.org/officeDocument/2006/relationships/slide" Target="slide111.xml"/><Relationship Id="rId30" Type="http://schemas.openxmlformats.org/officeDocument/2006/relationships/slide" Target="slide117.xml"/><Relationship Id="rId35" Type="http://schemas.openxmlformats.org/officeDocument/2006/relationships/slide" Target="slide127.xml"/><Relationship Id="rId43" Type="http://schemas.openxmlformats.org/officeDocument/2006/relationships/slide" Target="slide143.xml"/><Relationship Id="rId48" Type="http://schemas.openxmlformats.org/officeDocument/2006/relationships/slide" Target="slide153.xml"/><Relationship Id="rId56" Type="http://schemas.openxmlformats.org/officeDocument/2006/relationships/slide" Target="slide171.xml"/><Relationship Id="rId8" Type="http://schemas.openxmlformats.org/officeDocument/2006/relationships/slide" Target="slide73.xml"/><Relationship Id="rId51" Type="http://schemas.openxmlformats.org/officeDocument/2006/relationships/slide" Target="slide161.xml"/><Relationship Id="rId3" Type="http://schemas.openxmlformats.org/officeDocument/2006/relationships/slide" Target="slide63.xml"/></Relationships>
</file>

<file path=ppt/slides/_rels/slide40.xml.rels><?xml version="1.0" encoding="UTF-8" standalone="yes"?>
<Relationships xmlns="http://schemas.openxmlformats.org/package/2006/relationships"><Relationship Id="rId13" Type="http://schemas.openxmlformats.org/officeDocument/2006/relationships/slide" Target="slide163.xml"/><Relationship Id="rId18" Type="http://schemas.openxmlformats.org/officeDocument/2006/relationships/slide" Target="slide141.xml"/><Relationship Id="rId26" Type="http://schemas.openxmlformats.org/officeDocument/2006/relationships/slide" Target="slide61.xml"/><Relationship Id="rId39" Type="http://schemas.openxmlformats.org/officeDocument/2006/relationships/slide" Target="slide87.xml"/><Relationship Id="rId21" Type="http://schemas.openxmlformats.org/officeDocument/2006/relationships/slide" Target="slide157.xml"/><Relationship Id="rId34" Type="http://schemas.openxmlformats.org/officeDocument/2006/relationships/slide" Target="slide77.xml"/><Relationship Id="rId42" Type="http://schemas.openxmlformats.org/officeDocument/2006/relationships/slide" Target="slide93.xml"/><Relationship Id="rId47" Type="http://schemas.openxmlformats.org/officeDocument/2006/relationships/slide" Target="slide103.xml"/><Relationship Id="rId50" Type="http://schemas.openxmlformats.org/officeDocument/2006/relationships/slide" Target="slide109.xml"/><Relationship Id="rId55" Type="http://schemas.openxmlformats.org/officeDocument/2006/relationships/slide" Target="slide119.xml"/><Relationship Id="rId7" Type="http://schemas.openxmlformats.org/officeDocument/2006/relationships/slide" Target="slide147.xml"/><Relationship Id="rId12" Type="http://schemas.openxmlformats.org/officeDocument/2006/relationships/slide" Target="slide161.xml"/><Relationship Id="rId17" Type="http://schemas.openxmlformats.org/officeDocument/2006/relationships/slide" Target="slide171.xml"/><Relationship Id="rId25" Type="http://schemas.openxmlformats.org/officeDocument/2006/relationships/slide" Target="slide127.xml"/><Relationship Id="rId33" Type="http://schemas.openxmlformats.org/officeDocument/2006/relationships/slide" Target="slide75.xml"/><Relationship Id="rId38" Type="http://schemas.openxmlformats.org/officeDocument/2006/relationships/slide" Target="slide85.xml"/><Relationship Id="rId46" Type="http://schemas.openxmlformats.org/officeDocument/2006/relationships/slide" Target="slide101.xml"/><Relationship Id="rId2" Type="http://schemas.openxmlformats.org/officeDocument/2006/relationships/image" Target="../media/image5.jpeg"/><Relationship Id="rId16" Type="http://schemas.openxmlformats.org/officeDocument/2006/relationships/slide" Target="slide169.xml"/><Relationship Id="rId20" Type="http://schemas.openxmlformats.org/officeDocument/2006/relationships/slide" Target="slide159.xml"/><Relationship Id="rId29" Type="http://schemas.openxmlformats.org/officeDocument/2006/relationships/slide" Target="slide67.xml"/><Relationship Id="rId41" Type="http://schemas.openxmlformats.org/officeDocument/2006/relationships/slide" Target="slide91.xml"/><Relationship Id="rId54" Type="http://schemas.openxmlformats.org/officeDocument/2006/relationships/slide" Target="slide11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45.xml"/><Relationship Id="rId11" Type="http://schemas.openxmlformats.org/officeDocument/2006/relationships/slide" Target="slide155.xml"/><Relationship Id="rId24" Type="http://schemas.openxmlformats.org/officeDocument/2006/relationships/slide" Target="slide125.xml"/><Relationship Id="rId32" Type="http://schemas.openxmlformats.org/officeDocument/2006/relationships/slide" Target="slide73.xml"/><Relationship Id="rId37" Type="http://schemas.openxmlformats.org/officeDocument/2006/relationships/slide" Target="slide83.xml"/><Relationship Id="rId40" Type="http://schemas.openxmlformats.org/officeDocument/2006/relationships/slide" Target="slide89.xml"/><Relationship Id="rId45" Type="http://schemas.openxmlformats.org/officeDocument/2006/relationships/slide" Target="slide99.xml"/><Relationship Id="rId53" Type="http://schemas.openxmlformats.org/officeDocument/2006/relationships/slide" Target="slide115.xml"/><Relationship Id="rId5" Type="http://schemas.openxmlformats.org/officeDocument/2006/relationships/slide" Target="slide139.xml"/><Relationship Id="rId15" Type="http://schemas.openxmlformats.org/officeDocument/2006/relationships/slide" Target="slide167.xml"/><Relationship Id="rId23" Type="http://schemas.openxmlformats.org/officeDocument/2006/relationships/slide" Target="slide131.xml"/><Relationship Id="rId28" Type="http://schemas.openxmlformats.org/officeDocument/2006/relationships/slide" Target="slide65.xml"/><Relationship Id="rId36" Type="http://schemas.openxmlformats.org/officeDocument/2006/relationships/slide" Target="slide81.xml"/><Relationship Id="rId49" Type="http://schemas.openxmlformats.org/officeDocument/2006/relationships/slide" Target="slide107.xml"/><Relationship Id="rId57" Type="http://schemas.openxmlformats.org/officeDocument/2006/relationships/slide" Target="slide123.xml"/><Relationship Id="rId10" Type="http://schemas.openxmlformats.org/officeDocument/2006/relationships/slide" Target="slide153.xml"/><Relationship Id="rId19" Type="http://schemas.openxmlformats.org/officeDocument/2006/relationships/slide" Target="slide143.xml"/><Relationship Id="rId31" Type="http://schemas.openxmlformats.org/officeDocument/2006/relationships/slide" Target="slide71.xml"/><Relationship Id="rId44" Type="http://schemas.openxmlformats.org/officeDocument/2006/relationships/slide" Target="slide97.xml"/><Relationship Id="rId52" Type="http://schemas.openxmlformats.org/officeDocument/2006/relationships/slide" Target="slide113.xml"/><Relationship Id="rId4" Type="http://schemas.openxmlformats.org/officeDocument/2006/relationships/slide" Target="slide137.xml"/><Relationship Id="rId9" Type="http://schemas.openxmlformats.org/officeDocument/2006/relationships/slide" Target="slide151.xml"/><Relationship Id="rId14" Type="http://schemas.openxmlformats.org/officeDocument/2006/relationships/slide" Target="slide165.xml"/><Relationship Id="rId22" Type="http://schemas.openxmlformats.org/officeDocument/2006/relationships/slide" Target="slide129.xml"/><Relationship Id="rId27" Type="http://schemas.openxmlformats.org/officeDocument/2006/relationships/slide" Target="slide63.xml"/><Relationship Id="rId30" Type="http://schemas.openxmlformats.org/officeDocument/2006/relationships/slide" Target="slide69.xml"/><Relationship Id="rId35" Type="http://schemas.openxmlformats.org/officeDocument/2006/relationships/slide" Target="slide79.xml"/><Relationship Id="rId43" Type="http://schemas.openxmlformats.org/officeDocument/2006/relationships/slide" Target="slide95.xml"/><Relationship Id="rId48" Type="http://schemas.openxmlformats.org/officeDocument/2006/relationships/slide" Target="slide105.xml"/><Relationship Id="rId56" Type="http://schemas.openxmlformats.org/officeDocument/2006/relationships/slide" Target="slide121.xml"/><Relationship Id="rId8" Type="http://schemas.openxmlformats.org/officeDocument/2006/relationships/slide" Target="slide149.xml"/><Relationship Id="rId51" Type="http://schemas.openxmlformats.org/officeDocument/2006/relationships/slide" Target="slide111.xml"/><Relationship Id="rId3" Type="http://schemas.openxmlformats.org/officeDocument/2006/relationships/slide" Target="slide135.xml"/></Relationships>
</file>

<file path=ppt/slides/_rels/slide41.xml.rels><?xml version="1.0" encoding="UTF-8" standalone="yes"?>
<Relationships xmlns="http://schemas.openxmlformats.org/package/2006/relationships"><Relationship Id="rId13" Type="http://schemas.openxmlformats.org/officeDocument/2006/relationships/slide" Target="slide165.xml"/><Relationship Id="rId18" Type="http://schemas.openxmlformats.org/officeDocument/2006/relationships/slide" Target="slide143.xml"/><Relationship Id="rId26" Type="http://schemas.openxmlformats.org/officeDocument/2006/relationships/slide" Target="slide71.xml"/><Relationship Id="rId39" Type="http://schemas.openxmlformats.org/officeDocument/2006/relationships/slide" Target="slide97.xml"/><Relationship Id="rId21" Type="http://schemas.openxmlformats.org/officeDocument/2006/relationships/slide" Target="slide61.xml"/><Relationship Id="rId34" Type="http://schemas.openxmlformats.org/officeDocument/2006/relationships/slide" Target="slide87.xml"/><Relationship Id="rId42" Type="http://schemas.openxmlformats.org/officeDocument/2006/relationships/slide" Target="slide103.xml"/><Relationship Id="rId47" Type="http://schemas.openxmlformats.org/officeDocument/2006/relationships/slide" Target="slide113.xml"/><Relationship Id="rId50" Type="http://schemas.openxmlformats.org/officeDocument/2006/relationships/slide" Target="slide119.xml"/><Relationship Id="rId55" Type="http://schemas.openxmlformats.org/officeDocument/2006/relationships/slide" Target="slide133.xml"/><Relationship Id="rId7" Type="http://schemas.openxmlformats.org/officeDocument/2006/relationships/slide" Target="slide149.xml"/><Relationship Id="rId12" Type="http://schemas.openxmlformats.org/officeDocument/2006/relationships/slide" Target="slide163.xml"/><Relationship Id="rId17" Type="http://schemas.openxmlformats.org/officeDocument/2006/relationships/slide" Target="slide141.xml"/><Relationship Id="rId25" Type="http://schemas.openxmlformats.org/officeDocument/2006/relationships/slide" Target="slide69.xml"/><Relationship Id="rId33" Type="http://schemas.openxmlformats.org/officeDocument/2006/relationships/slide" Target="slide85.xml"/><Relationship Id="rId38" Type="http://schemas.openxmlformats.org/officeDocument/2006/relationships/slide" Target="slide95.xml"/><Relationship Id="rId46" Type="http://schemas.openxmlformats.org/officeDocument/2006/relationships/slide" Target="slide111.xml"/><Relationship Id="rId2" Type="http://schemas.openxmlformats.org/officeDocument/2006/relationships/image" Target="../media/image5.jpeg"/><Relationship Id="rId16" Type="http://schemas.openxmlformats.org/officeDocument/2006/relationships/slide" Target="slide171.xml"/><Relationship Id="rId20" Type="http://schemas.openxmlformats.org/officeDocument/2006/relationships/slide" Target="slide157.xml"/><Relationship Id="rId29" Type="http://schemas.openxmlformats.org/officeDocument/2006/relationships/slide" Target="slide77.xml"/><Relationship Id="rId41" Type="http://schemas.openxmlformats.org/officeDocument/2006/relationships/slide" Target="slide101.xml"/><Relationship Id="rId54" Type="http://schemas.openxmlformats.org/officeDocument/2006/relationships/slide" Target="slide13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47.xml"/><Relationship Id="rId11" Type="http://schemas.openxmlformats.org/officeDocument/2006/relationships/slide" Target="slide161.xml"/><Relationship Id="rId24" Type="http://schemas.openxmlformats.org/officeDocument/2006/relationships/slide" Target="slide67.xml"/><Relationship Id="rId32" Type="http://schemas.openxmlformats.org/officeDocument/2006/relationships/slide" Target="slide83.xml"/><Relationship Id="rId37" Type="http://schemas.openxmlformats.org/officeDocument/2006/relationships/slide" Target="slide93.xml"/><Relationship Id="rId40" Type="http://schemas.openxmlformats.org/officeDocument/2006/relationships/slide" Target="slide99.xml"/><Relationship Id="rId45" Type="http://schemas.openxmlformats.org/officeDocument/2006/relationships/slide" Target="slide109.xml"/><Relationship Id="rId53" Type="http://schemas.openxmlformats.org/officeDocument/2006/relationships/slide" Target="slide129.xml"/><Relationship Id="rId5" Type="http://schemas.openxmlformats.org/officeDocument/2006/relationships/slide" Target="slide145.xml"/><Relationship Id="rId15" Type="http://schemas.openxmlformats.org/officeDocument/2006/relationships/slide" Target="slide169.xml"/><Relationship Id="rId23" Type="http://schemas.openxmlformats.org/officeDocument/2006/relationships/slide" Target="slide65.xml"/><Relationship Id="rId28" Type="http://schemas.openxmlformats.org/officeDocument/2006/relationships/slide" Target="slide75.xml"/><Relationship Id="rId36" Type="http://schemas.openxmlformats.org/officeDocument/2006/relationships/slide" Target="slide91.xml"/><Relationship Id="rId49" Type="http://schemas.openxmlformats.org/officeDocument/2006/relationships/slide" Target="slide117.xml"/><Relationship Id="rId57" Type="http://schemas.openxmlformats.org/officeDocument/2006/relationships/slide" Target="slide127.xml"/><Relationship Id="rId10" Type="http://schemas.openxmlformats.org/officeDocument/2006/relationships/slide" Target="slide155.xml"/><Relationship Id="rId19" Type="http://schemas.openxmlformats.org/officeDocument/2006/relationships/slide" Target="slide159.xml"/><Relationship Id="rId31" Type="http://schemas.openxmlformats.org/officeDocument/2006/relationships/slide" Target="slide81.xml"/><Relationship Id="rId44" Type="http://schemas.openxmlformats.org/officeDocument/2006/relationships/slide" Target="slide107.xml"/><Relationship Id="rId52" Type="http://schemas.openxmlformats.org/officeDocument/2006/relationships/slide" Target="slide123.xml"/><Relationship Id="rId4" Type="http://schemas.openxmlformats.org/officeDocument/2006/relationships/slide" Target="slide139.xml"/><Relationship Id="rId9" Type="http://schemas.openxmlformats.org/officeDocument/2006/relationships/slide" Target="slide153.xml"/><Relationship Id="rId14" Type="http://schemas.openxmlformats.org/officeDocument/2006/relationships/slide" Target="slide167.xml"/><Relationship Id="rId22" Type="http://schemas.openxmlformats.org/officeDocument/2006/relationships/slide" Target="slide63.xml"/><Relationship Id="rId27" Type="http://schemas.openxmlformats.org/officeDocument/2006/relationships/slide" Target="slide73.xml"/><Relationship Id="rId30" Type="http://schemas.openxmlformats.org/officeDocument/2006/relationships/slide" Target="slide79.xml"/><Relationship Id="rId35" Type="http://schemas.openxmlformats.org/officeDocument/2006/relationships/slide" Target="slide89.xml"/><Relationship Id="rId43" Type="http://schemas.openxmlformats.org/officeDocument/2006/relationships/slide" Target="slide105.xml"/><Relationship Id="rId48" Type="http://schemas.openxmlformats.org/officeDocument/2006/relationships/slide" Target="slide115.xml"/><Relationship Id="rId56" Type="http://schemas.openxmlformats.org/officeDocument/2006/relationships/slide" Target="slide125.xml"/><Relationship Id="rId8" Type="http://schemas.openxmlformats.org/officeDocument/2006/relationships/slide" Target="slide151.xml"/><Relationship Id="rId51" Type="http://schemas.openxmlformats.org/officeDocument/2006/relationships/slide" Target="slide121.xml"/><Relationship Id="rId3" Type="http://schemas.openxmlformats.org/officeDocument/2006/relationships/slide" Target="slide137.xml"/></Relationships>
</file>

<file path=ppt/slides/_rels/slide42.xml.rels><?xml version="1.0" encoding="UTF-8" standalone="yes"?>
<Relationships xmlns="http://schemas.openxmlformats.org/package/2006/relationships"><Relationship Id="rId13" Type="http://schemas.openxmlformats.org/officeDocument/2006/relationships/slide" Target="slide167.xml"/><Relationship Id="rId18" Type="http://schemas.openxmlformats.org/officeDocument/2006/relationships/slide" Target="slide159.xml"/><Relationship Id="rId26" Type="http://schemas.openxmlformats.org/officeDocument/2006/relationships/slide" Target="slide61.xml"/><Relationship Id="rId39" Type="http://schemas.openxmlformats.org/officeDocument/2006/relationships/slide" Target="slide87.xml"/><Relationship Id="rId21" Type="http://schemas.openxmlformats.org/officeDocument/2006/relationships/slide" Target="slide131.xml"/><Relationship Id="rId34" Type="http://schemas.openxmlformats.org/officeDocument/2006/relationships/slide" Target="slide77.xml"/><Relationship Id="rId42" Type="http://schemas.openxmlformats.org/officeDocument/2006/relationships/slide" Target="slide93.xml"/><Relationship Id="rId47" Type="http://schemas.openxmlformats.org/officeDocument/2006/relationships/slide" Target="slide103.xml"/><Relationship Id="rId50" Type="http://schemas.openxmlformats.org/officeDocument/2006/relationships/slide" Target="slide109.xml"/><Relationship Id="rId55" Type="http://schemas.openxmlformats.org/officeDocument/2006/relationships/slide" Target="slide119.xml"/><Relationship Id="rId7" Type="http://schemas.openxmlformats.org/officeDocument/2006/relationships/slide" Target="slide151.xml"/><Relationship Id="rId12" Type="http://schemas.openxmlformats.org/officeDocument/2006/relationships/slide" Target="slide165.xml"/><Relationship Id="rId17" Type="http://schemas.openxmlformats.org/officeDocument/2006/relationships/slide" Target="slide143.xml"/><Relationship Id="rId25" Type="http://schemas.openxmlformats.org/officeDocument/2006/relationships/slide" Target="slide127.xml"/><Relationship Id="rId33" Type="http://schemas.openxmlformats.org/officeDocument/2006/relationships/slide" Target="slide75.xml"/><Relationship Id="rId38" Type="http://schemas.openxmlformats.org/officeDocument/2006/relationships/slide" Target="slide85.xml"/><Relationship Id="rId46" Type="http://schemas.openxmlformats.org/officeDocument/2006/relationships/slide" Target="slide101.xml"/><Relationship Id="rId2" Type="http://schemas.openxmlformats.org/officeDocument/2006/relationships/image" Target="../media/image5.jpeg"/><Relationship Id="rId16" Type="http://schemas.openxmlformats.org/officeDocument/2006/relationships/slide" Target="slide141.xml"/><Relationship Id="rId20" Type="http://schemas.openxmlformats.org/officeDocument/2006/relationships/slide" Target="slide129.xml"/><Relationship Id="rId29" Type="http://schemas.openxmlformats.org/officeDocument/2006/relationships/slide" Target="slide67.xml"/><Relationship Id="rId41" Type="http://schemas.openxmlformats.org/officeDocument/2006/relationships/slide" Target="slide91.xml"/><Relationship Id="rId54" Type="http://schemas.openxmlformats.org/officeDocument/2006/relationships/slide" Target="slide11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49.xml"/><Relationship Id="rId11" Type="http://schemas.openxmlformats.org/officeDocument/2006/relationships/slide" Target="slide163.xml"/><Relationship Id="rId24" Type="http://schemas.openxmlformats.org/officeDocument/2006/relationships/slide" Target="slide125.xml"/><Relationship Id="rId32" Type="http://schemas.openxmlformats.org/officeDocument/2006/relationships/slide" Target="slide73.xml"/><Relationship Id="rId37" Type="http://schemas.openxmlformats.org/officeDocument/2006/relationships/slide" Target="slide83.xml"/><Relationship Id="rId40" Type="http://schemas.openxmlformats.org/officeDocument/2006/relationships/slide" Target="slide89.xml"/><Relationship Id="rId45" Type="http://schemas.openxmlformats.org/officeDocument/2006/relationships/slide" Target="slide99.xml"/><Relationship Id="rId53" Type="http://schemas.openxmlformats.org/officeDocument/2006/relationships/slide" Target="slide115.xml"/><Relationship Id="rId5" Type="http://schemas.openxmlformats.org/officeDocument/2006/relationships/slide" Target="slide147.xml"/><Relationship Id="rId15" Type="http://schemas.openxmlformats.org/officeDocument/2006/relationships/slide" Target="slide171.xml"/><Relationship Id="rId23" Type="http://schemas.openxmlformats.org/officeDocument/2006/relationships/slide" Target="slide135.xml"/><Relationship Id="rId28" Type="http://schemas.openxmlformats.org/officeDocument/2006/relationships/slide" Target="slide65.xml"/><Relationship Id="rId36" Type="http://schemas.openxmlformats.org/officeDocument/2006/relationships/slide" Target="slide81.xml"/><Relationship Id="rId49" Type="http://schemas.openxmlformats.org/officeDocument/2006/relationships/slide" Target="slide107.xml"/><Relationship Id="rId57" Type="http://schemas.openxmlformats.org/officeDocument/2006/relationships/slide" Target="slide123.xml"/><Relationship Id="rId10" Type="http://schemas.openxmlformats.org/officeDocument/2006/relationships/slide" Target="slide161.xml"/><Relationship Id="rId19" Type="http://schemas.openxmlformats.org/officeDocument/2006/relationships/slide" Target="slide157.xml"/><Relationship Id="rId31" Type="http://schemas.openxmlformats.org/officeDocument/2006/relationships/slide" Target="slide71.xml"/><Relationship Id="rId44" Type="http://schemas.openxmlformats.org/officeDocument/2006/relationships/slide" Target="slide97.xml"/><Relationship Id="rId52" Type="http://schemas.openxmlformats.org/officeDocument/2006/relationships/slide" Target="slide113.xml"/><Relationship Id="rId4" Type="http://schemas.openxmlformats.org/officeDocument/2006/relationships/slide" Target="slide145.xml"/><Relationship Id="rId9" Type="http://schemas.openxmlformats.org/officeDocument/2006/relationships/slide" Target="slide155.xml"/><Relationship Id="rId14" Type="http://schemas.openxmlformats.org/officeDocument/2006/relationships/slide" Target="slide169.xml"/><Relationship Id="rId22" Type="http://schemas.openxmlformats.org/officeDocument/2006/relationships/slide" Target="slide133.xml"/><Relationship Id="rId27" Type="http://schemas.openxmlformats.org/officeDocument/2006/relationships/slide" Target="slide63.xml"/><Relationship Id="rId30" Type="http://schemas.openxmlformats.org/officeDocument/2006/relationships/slide" Target="slide69.xml"/><Relationship Id="rId35" Type="http://schemas.openxmlformats.org/officeDocument/2006/relationships/slide" Target="slide79.xml"/><Relationship Id="rId43" Type="http://schemas.openxmlformats.org/officeDocument/2006/relationships/slide" Target="slide95.xml"/><Relationship Id="rId48" Type="http://schemas.openxmlformats.org/officeDocument/2006/relationships/slide" Target="slide105.xml"/><Relationship Id="rId56" Type="http://schemas.openxmlformats.org/officeDocument/2006/relationships/slide" Target="slide121.xml"/><Relationship Id="rId8" Type="http://schemas.openxmlformats.org/officeDocument/2006/relationships/slide" Target="slide153.xml"/><Relationship Id="rId51" Type="http://schemas.openxmlformats.org/officeDocument/2006/relationships/slide" Target="slide111.xml"/><Relationship Id="rId3" Type="http://schemas.openxmlformats.org/officeDocument/2006/relationships/slide" Target="slide139.xml"/></Relationships>
</file>

<file path=ppt/slides/_rels/slide43.xml.rels><?xml version="1.0" encoding="UTF-8" standalone="yes"?>
<Relationships xmlns="http://schemas.openxmlformats.org/package/2006/relationships"><Relationship Id="rId13" Type="http://schemas.openxmlformats.org/officeDocument/2006/relationships/slide" Target="slide169.xml"/><Relationship Id="rId18" Type="http://schemas.openxmlformats.org/officeDocument/2006/relationships/slide" Target="slide157.xml"/><Relationship Id="rId26" Type="http://schemas.openxmlformats.org/officeDocument/2006/relationships/slide" Target="slide75.xml"/><Relationship Id="rId39" Type="http://schemas.openxmlformats.org/officeDocument/2006/relationships/slide" Target="slide101.xml"/><Relationship Id="rId21" Type="http://schemas.openxmlformats.org/officeDocument/2006/relationships/slide" Target="slide65.xml"/><Relationship Id="rId34" Type="http://schemas.openxmlformats.org/officeDocument/2006/relationships/slide" Target="slide91.xml"/><Relationship Id="rId42" Type="http://schemas.openxmlformats.org/officeDocument/2006/relationships/slide" Target="slide107.xml"/><Relationship Id="rId47" Type="http://schemas.openxmlformats.org/officeDocument/2006/relationships/slide" Target="slide117.xml"/><Relationship Id="rId50" Type="http://schemas.openxmlformats.org/officeDocument/2006/relationships/slide" Target="slide123.xml"/><Relationship Id="rId55" Type="http://schemas.openxmlformats.org/officeDocument/2006/relationships/slide" Target="slide137.xml"/><Relationship Id="rId7" Type="http://schemas.openxmlformats.org/officeDocument/2006/relationships/slide" Target="slide153.xml"/><Relationship Id="rId12" Type="http://schemas.openxmlformats.org/officeDocument/2006/relationships/slide" Target="slide167.xml"/><Relationship Id="rId17" Type="http://schemas.openxmlformats.org/officeDocument/2006/relationships/slide" Target="slide159.xml"/><Relationship Id="rId25" Type="http://schemas.openxmlformats.org/officeDocument/2006/relationships/slide" Target="slide73.xml"/><Relationship Id="rId33" Type="http://schemas.openxmlformats.org/officeDocument/2006/relationships/slide" Target="slide89.xml"/><Relationship Id="rId38" Type="http://schemas.openxmlformats.org/officeDocument/2006/relationships/slide" Target="slide99.xml"/><Relationship Id="rId46" Type="http://schemas.openxmlformats.org/officeDocument/2006/relationships/slide" Target="slide115.xml"/><Relationship Id="rId2" Type="http://schemas.openxmlformats.org/officeDocument/2006/relationships/image" Target="../media/image5.jpeg"/><Relationship Id="rId16" Type="http://schemas.openxmlformats.org/officeDocument/2006/relationships/slide" Target="slide143.xml"/><Relationship Id="rId20" Type="http://schemas.openxmlformats.org/officeDocument/2006/relationships/slide" Target="slide63.xml"/><Relationship Id="rId29" Type="http://schemas.openxmlformats.org/officeDocument/2006/relationships/slide" Target="slide81.xml"/><Relationship Id="rId41" Type="http://schemas.openxmlformats.org/officeDocument/2006/relationships/slide" Target="slide105.xml"/><Relationship Id="rId54" Type="http://schemas.openxmlformats.org/officeDocument/2006/relationships/slide" Target="slide13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51.xml"/><Relationship Id="rId11" Type="http://schemas.openxmlformats.org/officeDocument/2006/relationships/slide" Target="slide165.xml"/><Relationship Id="rId24" Type="http://schemas.openxmlformats.org/officeDocument/2006/relationships/slide" Target="slide71.xml"/><Relationship Id="rId32" Type="http://schemas.openxmlformats.org/officeDocument/2006/relationships/slide" Target="slide87.xml"/><Relationship Id="rId37" Type="http://schemas.openxmlformats.org/officeDocument/2006/relationships/slide" Target="slide97.xml"/><Relationship Id="rId40" Type="http://schemas.openxmlformats.org/officeDocument/2006/relationships/slide" Target="slide103.xml"/><Relationship Id="rId45" Type="http://schemas.openxmlformats.org/officeDocument/2006/relationships/slide" Target="slide113.xml"/><Relationship Id="rId53" Type="http://schemas.openxmlformats.org/officeDocument/2006/relationships/slide" Target="slide133.xml"/><Relationship Id="rId5" Type="http://schemas.openxmlformats.org/officeDocument/2006/relationships/slide" Target="slide149.xml"/><Relationship Id="rId15" Type="http://schemas.openxmlformats.org/officeDocument/2006/relationships/slide" Target="slide141.xml"/><Relationship Id="rId23" Type="http://schemas.openxmlformats.org/officeDocument/2006/relationships/slide" Target="slide69.xml"/><Relationship Id="rId28" Type="http://schemas.openxmlformats.org/officeDocument/2006/relationships/slide" Target="slide79.xml"/><Relationship Id="rId36" Type="http://schemas.openxmlformats.org/officeDocument/2006/relationships/slide" Target="slide95.xml"/><Relationship Id="rId49" Type="http://schemas.openxmlformats.org/officeDocument/2006/relationships/slide" Target="slide121.xml"/><Relationship Id="rId57" Type="http://schemas.openxmlformats.org/officeDocument/2006/relationships/slide" Target="slide127.xml"/><Relationship Id="rId10" Type="http://schemas.openxmlformats.org/officeDocument/2006/relationships/slide" Target="slide163.xml"/><Relationship Id="rId19" Type="http://schemas.openxmlformats.org/officeDocument/2006/relationships/slide" Target="slide61.xml"/><Relationship Id="rId31" Type="http://schemas.openxmlformats.org/officeDocument/2006/relationships/slide" Target="slide85.xml"/><Relationship Id="rId44" Type="http://schemas.openxmlformats.org/officeDocument/2006/relationships/slide" Target="slide111.xml"/><Relationship Id="rId52" Type="http://schemas.openxmlformats.org/officeDocument/2006/relationships/slide" Target="slide131.xml"/><Relationship Id="rId4" Type="http://schemas.openxmlformats.org/officeDocument/2006/relationships/slide" Target="slide147.xml"/><Relationship Id="rId9" Type="http://schemas.openxmlformats.org/officeDocument/2006/relationships/slide" Target="slide161.xml"/><Relationship Id="rId14" Type="http://schemas.openxmlformats.org/officeDocument/2006/relationships/slide" Target="slide171.xml"/><Relationship Id="rId22" Type="http://schemas.openxmlformats.org/officeDocument/2006/relationships/slide" Target="slide67.xml"/><Relationship Id="rId27" Type="http://schemas.openxmlformats.org/officeDocument/2006/relationships/slide" Target="slide77.xml"/><Relationship Id="rId30" Type="http://schemas.openxmlformats.org/officeDocument/2006/relationships/slide" Target="slide83.xml"/><Relationship Id="rId35" Type="http://schemas.openxmlformats.org/officeDocument/2006/relationships/slide" Target="slide93.xml"/><Relationship Id="rId43" Type="http://schemas.openxmlformats.org/officeDocument/2006/relationships/slide" Target="slide109.xml"/><Relationship Id="rId48" Type="http://schemas.openxmlformats.org/officeDocument/2006/relationships/slide" Target="slide119.xml"/><Relationship Id="rId56" Type="http://schemas.openxmlformats.org/officeDocument/2006/relationships/slide" Target="slide125.xml"/><Relationship Id="rId8" Type="http://schemas.openxmlformats.org/officeDocument/2006/relationships/slide" Target="slide155.xml"/><Relationship Id="rId51" Type="http://schemas.openxmlformats.org/officeDocument/2006/relationships/slide" Target="slide129.xml"/><Relationship Id="rId3" Type="http://schemas.openxmlformats.org/officeDocument/2006/relationships/slide" Target="slide145.xml"/></Relationships>
</file>

<file path=ppt/slides/_rels/slide44.xml.rels><?xml version="1.0" encoding="UTF-8" standalone="yes"?>
<Relationships xmlns="http://schemas.openxmlformats.org/package/2006/relationships"><Relationship Id="rId13" Type="http://schemas.openxmlformats.org/officeDocument/2006/relationships/slide" Target="slide169.xml"/><Relationship Id="rId18" Type="http://schemas.openxmlformats.org/officeDocument/2006/relationships/slide" Target="slide129.xml"/><Relationship Id="rId26" Type="http://schemas.openxmlformats.org/officeDocument/2006/relationships/slide" Target="slide61.xml"/><Relationship Id="rId39" Type="http://schemas.openxmlformats.org/officeDocument/2006/relationships/slide" Target="slide87.xml"/><Relationship Id="rId21" Type="http://schemas.openxmlformats.org/officeDocument/2006/relationships/slide" Target="slide135.xml"/><Relationship Id="rId34" Type="http://schemas.openxmlformats.org/officeDocument/2006/relationships/slide" Target="slide77.xml"/><Relationship Id="rId42" Type="http://schemas.openxmlformats.org/officeDocument/2006/relationships/slide" Target="slide93.xml"/><Relationship Id="rId47" Type="http://schemas.openxmlformats.org/officeDocument/2006/relationships/slide" Target="slide103.xml"/><Relationship Id="rId50" Type="http://schemas.openxmlformats.org/officeDocument/2006/relationships/slide" Target="slide109.xml"/><Relationship Id="rId55" Type="http://schemas.openxmlformats.org/officeDocument/2006/relationships/slide" Target="slide119.xml"/><Relationship Id="rId7" Type="http://schemas.openxmlformats.org/officeDocument/2006/relationships/slide" Target="slide153.xml"/><Relationship Id="rId12" Type="http://schemas.openxmlformats.org/officeDocument/2006/relationships/slide" Target="slide167.xml"/><Relationship Id="rId17" Type="http://schemas.openxmlformats.org/officeDocument/2006/relationships/slide" Target="slide157.xml"/><Relationship Id="rId25" Type="http://schemas.openxmlformats.org/officeDocument/2006/relationships/slide" Target="slide127.xml"/><Relationship Id="rId33" Type="http://schemas.openxmlformats.org/officeDocument/2006/relationships/slide" Target="slide75.xml"/><Relationship Id="rId38" Type="http://schemas.openxmlformats.org/officeDocument/2006/relationships/slide" Target="slide85.xml"/><Relationship Id="rId46" Type="http://schemas.openxmlformats.org/officeDocument/2006/relationships/slide" Target="slide101.xml"/><Relationship Id="rId2" Type="http://schemas.openxmlformats.org/officeDocument/2006/relationships/image" Target="../media/image5.jpeg"/><Relationship Id="rId16" Type="http://schemas.openxmlformats.org/officeDocument/2006/relationships/slide" Target="slide159.xml"/><Relationship Id="rId20" Type="http://schemas.openxmlformats.org/officeDocument/2006/relationships/slide" Target="slide133.xml"/><Relationship Id="rId29" Type="http://schemas.openxmlformats.org/officeDocument/2006/relationships/slide" Target="slide67.xml"/><Relationship Id="rId41" Type="http://schemas.openxmlformats.org/officeDocument/2006/relationships/slide" Target="slide91.xml"/><Relationship Id="rId54" Type="http://schemas.openxmlformats.org/officeDocument/2006/relationships/slide" Target="slide11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51.xml"/><Relationship Id="rId11" Type="http://schemas.openxmlformats.org/officeDocument/2006/relationships/slide" Target="slide165.xml"/><Relationship Id="rId24" Type="http://schemas.openxmlformats.org/officeDocument/2006/relationships/slide" Target="slide125.xml"/><Relationship Id="rId32" Type="http://schemas.openxmlformats.org/officeDocument/2006/relationships/slide" Target="slide73.xml"/><Relationship Id="rId37" Type="http://schemas.openxmlformats.org/officeDocument/2006/relationships/slide" Target="slide83.xml"/><Relationship Id="rId40" Type="http://schemas.openxmlformats.org/officeDocument/2006/relationships/slide" Target="slide89.xml"/><Relationship Id="rId45" Type="http://schemas.openxmlformats.org/officeDocument/2006/relationships/slide" Target="slide99.xml"/><Relationship Id="rId53" Type="http://schemas.openxmlformats.org/officeDocument/2006/relationships/slide" Target="slide115.xml"/><Relationship Id="rId5" Type="http://schemas.openxmlformats.org/officeDocument/2006/relationships/slide" Target="slide149.xml"/><Relationship Id="rId15" Type="http://schemas.openxmlformats.org/officeDocument/2006/relationships/slide" Target="slide143.xml"/><Relationship Id="rId23" Type="http://schemas.openxmlformats.org/officeDocument/2006/relationships/slide" Target="slide139.xml"/><Relationship Id="rId28" Type="http://schemas.openxmlformats.org/officeDocument/2006/relationships/slide" Target="slide65.xml"/><Relationship Id="rId36" Type="http://schemas.openxmlformats.org/officeDocument/2006/relationships/slide" Target="slide81.xml"/><Relationship Id="rId49" Type="http://schemas.openxmlformats.org/officeDocument/2006/relationships/slide" Target="slide107.xml"/><Relationship Id="rId57" Type="http://schemas.openxmlformats.org/officeDocument/2006/relationships/slide" Target="slide123.xml"/><Relationship Id="rId10" Type="http://schemas.openxmlformats.org/officeDocument/2006/relationships/slide" Target="slide163.xml"/><Relationship Id="rId19" Type="http://schemas.openxmlformats.org/officeDocument/2006/relationships/slide" Target="slide131.xml"/><Relationship Id="rId31" Type="http://schemas.openxmlformats.org/officeDocument/2006/relationships/slide" Target="slide71.xml"/><Relationship Id="rId44" Type="http://schemas.openxmlformats.org/officeDocument/2006/relationships/slide" Target="slide97.xml"/><Relationship Id="rId52" Type="http://schemas.openxmlformats.org/officeDocument/2006/relationships/slide" Target="slide113.xml"/><Relationship Id="rId4" Type="http://schemas.openxmlformats.org/officeDocument/2006/relationships/slide" Target="slide147.xml"/><Relationship Id="rId9" Type="http://schemas.openxmlformats.org/officeDocument/2006/relationships/slide" Target="slide161.xml"/><Relationship Id="rId14" Type="http://schemas.openxmlformats.org/officeDocument/2006/relationships/slide" Target="slide171.xml"/><Relationship Id="rId22" Type="http://schemas.openxmlformats.org/officeDocument/2006/relationships/slide" Target="slide137.xml"/><Relationship Id="rId27" Type="http://schemas.openxmlformats.org/officeDocument/2006/relationships/slide" Target="slide63.xml"/><Relationship Id="rId30" Type="http://schemas.openxmlformats.org/officeDocument/2006/relationships/slide" Target="slide69.xml"/><Relationship Id="rId35" Type="http://schemas.openxmlformats.org/officeDocument/2006/relationships/slide" Target="slide79.xml"/><Relationship Id="rId43" Type="http://schemas.openxmlformats.org/officeDocument/2006/relationships/slide" Target="slide95.xml"/><Relationship Id="rId48" Type="http://schemas.openxmlformats.org/officeDocument/2006/relationships/slide" Target="slide105.xml"/><Relationship Id="rId56" Type="http://schemas.openxmlformats.org/officeDocument/2006/relationships/slide" Target="slide121.xml"/><Relationship Id="rId8" Type="http://schemas.openxmlformats.org/officeDocument/2006/relationships/slide" Target="slide155.xml"/><Relationship Id="rId51" Type="http://schemas.openxmlformats.org/officeDocument/2006/relationships/slide" Target="slide111.xml"/><Relationship Id="rId3" Type="http://schemas.openxmlformats.org/officeDocument/2006/relationships/slide" Target="slide145.xml"/></Relationships>
</file>

<file path=ppt/slides/_rels/slide45.xml.rels><?xml version="1.0" encoding="UTF-8" standalone="yes"?>
<Relationships xmlns="http://schemas.openxmlformats.org/package/2006/relationships"><Relationship Id="rId13" Type="http://schemas.openxmlformats.org/officeDocument/2006/relationships/slide" Target="slide169.xml"/><Relationship Id="rId18" Type="http://schemas.openxmlformats.org/officeDocument/2006/relationships/slide" Target="slide63.xml"/><Relationship Id="rId26" Type="http://schemas.openxmlformats.org/officeDocument/2006/relationships/slide" Target="slide79.xml"/><Relationship Id="rId39" Type="http://schemas.openxmlformats.org/officeDocument/2006/relationships/slide" Target="slide105.xml"/><Relationship Id="rId21" Type="http://schemas.openxmlformats.org/officeDocument/2006/relationships/slide" Target="slide69.xml"/><Relationship Id="rId34" Type="http://schemas.openxmlformats.org/officeDocument/2006/relationships/slide" Target="slide95.xml"/><Relationship Id="rId42" Type="http://schemas.openxmlformats.org/officeDocument/2006/relationships/slide" Target="slide111.xml"/><Relationship Id="rId47" Type="http://schemas.openxmlformats.org/officeDocument/2006/relationships/slide" Target="slide121.xml"/><Relationship Id="rId50" Type="http://schemas.openxmlformats.org/officeDocument/2006/relationships/slide" Target="slide131.xml"/><Relationship Id="rId55" Type="http://schemas.openxmlformats.org/officeDocument/2006/relationships/slide" Target="slide125.xml"/><Relationship Id="rId7" Type="http://schemas.openxmlformats.org/officeDocument/2006/relationships/slide" Target="slide153.xml"/><Relationship Id="rId12" Type="http://schemas.openxmlformats.org/officeDocument/2006/relationships/slide" Target="slide167.xml"/><Relationship Id="rId17" Type="http://schemas.openxmlformats.org/officeDocument/2006/relationships/slide" Target="slide61.xml"/><Relationship Id="rId25" Type="http://schemas.openxmlformats.org/officeDocument/2006/relationships/slide" Target="slide77.xml"/><Relationship Id="rId33" Type="http://schemas.openxmlformats.org/officeDocument/2006/relationships/slide" Target="slide93.xml"/><Relationship Id="rId38" Type="http://schemas.openxmlformats.org/officeDocument/2006/relationships/slide" Target="slide103.xml"/><Relationship Id="rId46" Type="http://schemas.openxmlformats.org/officeDocument/2006/relationships/slide" Target="slide119.xml"/><Relationship Id="rId2" Type="http://schemas.openxmlformats.org/officeDocument/2006/relationships/image" Target="../media/image5.jpeg"/><Relationship Id="rId16" Type="http://schemas.openxmlformats.org/officeDocument/2006/relationships/slide" Target="slide157.xml"/><Relationship Id="rId20" Type="http://schemas.openxmlformats.org/officeDocument/2006/relationships/slide" Target="slide67.xml"/><Relationship Id="rId29" Type="http://schemas.openxmlformats.org/officeDocument/2006/relationships/slide" Target="slide85.xml"/><Relationship Id="rId41" Type="http://schemas.openxmlformats.org/officeDocument/2006/relationships/slide" Target="slide109.xml"/><Relationship Id="rId54" Type="http://schemas.openxmlformats.org/officeDocument/2006/relationships/slide" Target="slide13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51.xml"/><Relationship Id="rId11" Type="http://schemas.openxmlformats.org/officeDocument/2006/relationships/slide" Target="slide165.xml"/><Relationship Id="rId24" Type="http://schemas.openxmlformats.org/officeDocument/2006/relationships/slide" Target="slide75.xml"/><Relationship Id="rId32" Type="http://schemas.openxmlformats.org/officeDocument/2006/relationships/slide" Target="slide91.xml"/><Relationship Id="rId37" Type="http://schemas.openxmlformats.org/officeDocument/2006/relationships/slide" Target="slide101.xml"/><Relationship Id="rId40" Type="http://schemas.openxmlformats.org/officeDocument/2006/relationships/slide" Target="slide107.xml"/><Relationship Id="rId45" Type="http://schemas.openxmlformats.org/officeDocument/2006/relationships/slide" Target="slide117.xml"/><Relationship Id="rId53" Type="http://schemas.openxmlformats.org/officeDocument/2006/relationships/slide" Target="slide137.xml"/><Relationship Id="rId5" Type="http://schemas.openxmlformats.org/officeDocument/2006/relationships/slide" Target="slide149.xml"/><Relationship Id="rId15" Type="http://schemas.openxmlformats.org/officeDocument/2006/relationships/slide" Target="slide159.xml"/><Relationship Id="rId23" Type="http://schemas.openxmlformats.org/officeDocument/2006/relationships/slide" Target="slide73.xml"/><Relationship Id="rId28" Type="http://schemas.openxmlformats.org/officeDocument/2006/relationships/slide" Target="slide83.xml"/><Relationship Id="rId36" Type="http://schemas.openxmlformats.org/officeDocument/2006/relationships/slide" Target="slide99.xml"/><Relationship Id="rId49" Type="http://schemas.openxmlformats.org/officeDocument/2006/relationships/slide" Target="slide129.xml"/><Relationship Id="rId57" Type="http://schemas.openxmlformats.org/officeDocument/2006/relationships/slide" Target="slide141.xml"/><Relationship Id="rId10" Type="http://schemas.openxmlformats.org/officeDocument/2006/relationships/slide" Target="slide163.xml"/><Relationship Id="rId19" Type="http://schemas.openxmlformats.org/officeDocument/2006/relationships/slide" Target="slide65.xml"/><Relationship Id="rId31" Type="http://schemas.openxmlformats.org/officeDocument/2006/relationships/slide" Target="slide89.xml"/><Relationship Id="rId44" Type="http://schemas.openxmlformats.org/officeDocument/2006/relationships/slide" Target="slide115.xml"/><Relationship Id="rId52" Type="http://schemas.openxmlformats.org/officeDocument/2006/relationships/slide" Target="slide135.xml"/><Relationship Id="rId4" Type="http://schemas.openxmlformats.org/officeDocument/2006/relationships/slide" Target="slide147.xml"/><Relationship Id="rId9" Type="http://schemas.openxmlformats.org/officeDocument/2006/relationships/slide" Target="slide161.xml"/><Relationship Id="rId14" Type="http://schemas.openxmlformats.org/officeDocument/2006/relationships/slide" Target="slide171.xml"/><Relationship Id="rId22" Type="http://schemas.openxmlformats.org/officeDocument/2006/relationships/slide" Target="slide71.xml"/><Relationship Id="rId27" Type="http://schemas.openxmlformats.org/officeDocument/2006/relationships/slide" Target="slide81.xml"/><Relationship Id="rId30" Type="http://schemas.openxmlformats.org/officeDocument/2006/relationships/slide" Target="slide87.xml"/><Relationship Id="rId35" Type="http://schemas.openxmlformats.org/officeDocument/2006/relationships/slide" Target="slide97.xml"/><Relationship Id="rId43" Type="http://schemas.openxmlformats.org/officeDocument/2006/relationships/slide" Target="slide113.xml"/><Relationship Id="rId48" Type="http://schemas.openxmlformats.org/officeDocument/2006/relationships/slide" Target="slide123.xml"/><Relationship Id="rId56" Type="http://schemas.openxmlformats.org/officeDocument/2006/relationships/slide" Target="slide127.xml"/><Relationship Id="rId8" Type="http://schemas.openxmlformats.org/officeDocument/2006/relationships/slide" Target="slide155.xml"/><Relationship Id="rId51" Type="http://schemas.openxmlformats.org/officeDocument/2006/relationships/slide" Target="slide133.xml"/><Relationship Id="rId3" Type="http://schemas.openxmlformats.org/officeDocument/2006/relationships/slide" Target="slide145.xml"/></Relationships>
</file>

<file path=ppt/slides/_rels/slide46.xml.rels><?xml version="1.0" encoding="UTF-8" standalone="yes"?>
<Relationships xmlns="http://schemas.openxmlformats.org/package/2006/relationships"><Relationship Id="rId13" Type="http://schemas.openxmlformats.org/officeDocument/2006/relationships/slide" Target="slide171.xml"/><Relationship Id="rId18" Type="http://schemas.openxmlformats.org/officeDocument/2006/relationships/slide" Target="slide65.xml"/><Relationship Id="rId26" Type="http://schemas.openxmlformats.org/officeDocument/2006/relationships/slide" Target="slide81.xml"/><Relationship Id="rId39" Type="http://schemas.openxmlformats.org/officeDocument/2006/relationships/slide" Target="slide107.xml"/><Relationship Id="rId21" Type="http://schemas.openxmlformats.org/officeDocument/2006/relationships/slide" Target="slide71.xml"/><Relationship Id="rId34" Type="http://schemas.openxmlformats.org/officeDocument/2006/relationships/slide" Target="slide97.xml"/><Relationship Id="rId42" Type="http://schemas.openxmlformats.org/officeDocument/2006/relationships/slide" Target="slide113.xml"/><Relationship Id="rId47" Type="http://schemas.openxmlformats.org/officeDocument/2006/relationships/slide" Target="slide123.xml"/><Relationship Id="rId50" Type="http://schemas.openxmlformats.org/officeDocument/2006/relationships/slide" Target="slide133.xml"/><Relationship Id="rId55" Type="http://schemas.openxmlformats.org/officeDocument/2006/relationships/slide" Target="slide127.xml"/><Relationship Id="rId7" Type="http://schemas.openxmlformats.org/officeDocument/2006/relationships/slide" Target="slide155.xml"/><Relationship Id="rId12" Type="http://schemas.openxmlformats.org/officeDocument/2006/relationships/slide" Target="slide169.xml"/><Relationship Id="rId17" Type="http://schemas.openxmlformats.org/officeDocument/2006/relationships/slide" Target="slide63.xml"/><Relationship Id="rId25" Type="http://schemas.openxmlformats.org/officeDocument/2006/relationships/slide" Target="slide79.xml"/><Relationship Id="rId33" Type="http://schemas.openxmlformats.org/officeDocument/2006/relationships/slide" Target="slide95.xml"/><Relationship Id="rId38" Type="http://schemas.openxmlformats.org/officeDocument/2006/relationships/slide" Target="slide105.xml"/><Relationship Id="rId46" Type="http://schemas.openxmlformats.org/officeDocument/2006/relationships/slide" Target="slide121.xml"/><Relationship Id="rId2" Type="http://schemas.openxmlformats.org/officeDocument/2006/relationships/image" Target="../media/image5.jpeg"/><Relationship Id="rId16" Type="http://schemas.openxmlformats.org/officeDocument/2006/relationships/slide" Target="slide61.xml"/><Relationship Id="rId20" Type="http://schemas.openxmlformats.org/officeDocument/2006/relationships/slide" Target="slide69.xml"/><Relationship Id="rId29" Type="http://schemas.openxmlformats.org/officeDocument/2006/relationships/slide" Target="slide87.xml"/><Relationship Id="rId41" Type="http://schemas.openxmlformats.org/officeDocument/2006/relationships/slide" Target="slide111.xml"/><Relationship Id="rId54" Type="http://schemas.openxmlformats.org/officeDocument/2006/relationships/slide" Target="slide12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53.xml"/><Relationship Id="rId11" Type="http://schemas.openxmlformats.org/officeDocument/2006/relationships/slide" Target="slide167.xml"/><Relationship Id="rId24" Type="http://schemas.openxmlformats.org/officeDocument/2006/relationships/slide" Target="slide77.xml"/><Relationship Id="rId32" Type="http://schemas.openxmlformats.org/officeDocument/2006/relationships/slide" Target="slide93.xml"/><Relationship Id="rId37" Type="http://schemas.openxmlformats.org/officeDocument/2006/relationships/slide" Target="slide103.xml"/><Relationship Id="rId40" Type="http://schemas.openxmlformats.org/officeDocument/2006/relationships/slide" Target="slide109.xml"/><Relationship Id="rId45" Type="http://schemas.openxmlformats.org/officeDocument/2006/relationships/slide" Target="slide119.xml"/><Relationship Id="rId53" Type="http://schemas.openxmlformats.org/officeDocument/2006/relationships/slide" Target="slide139.xml"/><Relationship Id="rId5" Type="http://schemas.openxmlformats.org/officeDocument/2006/relationships/slide" Target="slide151.xml"/><Relationship Id="rId15" Type="http://schemas.openxmlformats.org/officeDocument/2006/relationships/slide" Target="slide157.xml"/><Relationship Id="rId23" Type="http://schemas.openxmlformats.org/officeDocument/2006/relationships/slide" Target="slide75.xml"/><Relationship Id="rId28" Type="http://schemas.openxmlformats.org/officeDocument/2006/relationships/slide" Target="slide85.xml"/><Relationship Id="rId36" Type="http://schemas.openxmlformats.org/officeDocument/2006/relationships/slide" Target="slide101.xml"/><Relationship Id="rId49" Type="http://schemas.openxmlformats.org/officeDocument/2006/relationships/slide" Target="slide131.xml"/><Relationship Id="rId57" Type="http://schemas.openxmlformats.org/officeDocument/2006/relationships/slide" Target="slide143.xml"/><Relationship Id="rId10" Type="http://schemas.openxmlformats.org/officeDocument/2006/relationships/slide" Target="slide165.xml"/><Relationship Id="rId19" Type="http://schemas.openxmlformats.org/officeDocument/2006/relationships/slide" Target="slide67.xml"/><Relationship Id="rId31" Type="http://schemas.openxmlformats.org/officeDocument/2006/relationships/slide" Target="slide91.xml"/><Relationship Id="rId44" Type="http://schemas.openxmlformats.org/officeDocument/2006/relationships/slide" Target="slide117.xml"/><Relationship Id="rId52" Type="http://schemas.openxmlformats.org/officeDocument/2006/relationships/slide" Target="slide137.xml"/><Relationship Id="rId4" Type="http://schemas.openxmlformats.org/officeDocument/2006/relationships/slide" Target="slide149.xml"/><Relationship Id="rId9" Type="http://schemas.openxmlformats.org/officeDocument/2006/relationships/slide" Target="slide163.xml"/><Relationship Id="rId14" Type="http://schemas.openxmlformats.org/officeDocument/2006/relationships/slide" Target="slide159.xml"/><Relationship Id="rId22" Type="http://schemas.openxmlformats.org/officeDocument/2006/relationships/slide" Target="slide73.xml"/><Relationship Id="rId27" Type="http://schemas.openxmlformats.org/officeDocument/2006/relationships/slide" Target="slide83.xml"/><Relationship Id="rId30" Type="http://schemas.openxmlformats.org/officeDocument/2006/relationships/slide" Target="slide89.xml"/><Relationship Id="rId35" Type="http://schemas.openxmlformats.org/officeDocument/2006/relationships/slide" Target="slide99.xml"/><Relationship Id="rId43" Type="http://schemas.openxmlformats.org/officeDocument/2006/relationships/slide" Target="slide115.xml"/><Relationship Id="rId48" Type="http://schemas.openxmlformats.org/officeDocument/2006/relationships/slide" Target="slide129.xml"/><Relationship Id="rId56" Type="http://schemas.openxmlformats.org/officeDocument/2006/relationships/slide" Target="slide141.xml"/><Relationship Id="rId8" Type="http://schemas.openxmlformats.org/officeDocument/2006/relationships/slide" Target="slide161.xml"/><Relationship Id="rId51" Type="http://schemas.openxmlformats.org/officeDocument/2006/relationships/slide" Target="slide135.xml"/><Relationship Id="rId3" Type="http://schemas.openxmlformats.org/officeDocument/2006/relationships/slide" Target="slide147.xml"/></Relationships>
</file>

<file path=ppt/slides/_rels/slide47.xml.rels><?xml version="1.0" encoding="UTF-8" standalone="yes"?>
<Relationships xmlns="http://schemas.openxmlformats.org/package/2006/relationships"><Relationship Id="rId13" Type="http://schemas.openxmlformats.org/officeDocument/2006/relationships/slide" Target="slide159.xml"/><Relationship Id="rId18" Type="http://schemas.openxmlformats.org/officeDocument/2006/relationships/slide" Target="slide61.xml"/><Relationship Id="rId26" Type="http://schemas.openxmlformats.org/officeDocument/2006/relationships/slide" Target="slide77.xml"/><Relationship Id="rId39" Type="http://schemas.openxmlformats.org/officeDocument/2006/relationships/slide" Target="slide103.xml"/><Relationship Id="rId21" Type="http://schemas.openxmlformats.org/officeDocument/2006/relationships/slide" Target="slide67.xml"/><Relationship Id="rId34" Type="http://schemas.openxmlformats.org/officeDocument/2006/relationships/slide" Target="slide93.xml"/><Relationship Id="rId42" Type="http://schemas.openxmlformats.org/officeDocument/2006/relationships/slide" Target="slide109.xml"/><Relationship Id="rId47" Type="http://schemas.openxmlformats.org/officeDocument/2006/relationships/slide" Target="slide119.xml"/><Relationship Id="rId50" Type="http://schemas.openxmlformats.org/officeDocument/2006/relationships/slide" Target="slide129.xml"/><Relationship Id="rId55" Type="http://schemas.openxmlformats.org/officeDocument/2006/relationships/slide" Target="slide139.xml"/><Relationship Id="rId7" Type="http://schemas.openxmlformats.org/officeDocument/2006/relationships/slide" Target="slide161.xml"/><Relationship Id="rId12" Type="http://schemas.openxmlformats.org/officeDocument/2006/relationships/slide" Target="slide171.xml"/><Relationship Id="rId17" Type="http://schemas.openxmlformats.org/officeDocument/2006/relationships/slide" Target="slide143.xml"/><Relationship Id="rId25" Type="http://schemas.openxmlformats.org/officeDocument/2006/relationships/slide" Target="slide75.xml"/><Relationship Id="rId33" Type="http://schemas.openxmlformats.org/officeDocument/2006/relationships/slide" Target="slide91.xml"/><Relationship Id="rId38" Type="http://schemas.openxmlformats.org/officeDocument/2006/relationships/slide" Target="slide101.xml"/><Relationship Id="rId46" Type="http://schemas.openxmlformats.org/officeDocument/2006/relationships/slide" Target="slide117.xml"/><Relationship Id="rId2" Type="http://schemas.openxmlformats.org/officeDocument/2006/relationships/image" Target="../media/image5.jpeg"/><Relationship Id="rId16" Type="http://schemas.openxmlformats.org/officeDocument/2006/relationships/slide" Target="slide141.xml"/><Relationship Id="rId20" Type="http://schemas.openxmlformats.org/officeDocument/2006/relationships/slide" Target="slide65.xml"/><Relationship Id="rId29" Type="http://schemas.openxmlformats.org/officeDocument/2006/relationships/slide" Target="slide83.xml"/><Relationship Id="rId41" Type="http://schemas.openxmlformats.org/officeDocument/2006/relationships/slide" Target="slide107.xml"/><Relationship Id="rId54" Type="http://schemas.openxmlformats.org/officeDocument/2006/relationships/slide" Target="slide13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55.xml"/><Relationship Id="rId11" Type="http://schemas.openxmlformats.org/officeDocument/2006/relationships/slide" Target="slide169.xml"/><Relationship Id="rId24" Type="http://schemas.openxmlformats.org/officeDocument/2006/relationships/slide" Target="slide73.xml"/><Relationship Id="rId32" Type="http://schemas.openxmlformats.org/officeDocument/2006/relationships/slide" Target="slide89.xml"/><Relationship Id="rId37" Type="http://schemas.openxmlformats.org/officeDocument/2006/relationships/slide" Target="slide99.xml"/><Relationship Id="rId40" Type="http://schemas.openxmlformats.org/officeDocument/2006/relationships/slide" Target="slide105.xml"/><Relationship Id="rId45" Type="http://schemas.openxmlformats.org/officeDocument/2006/relationships/slide" Target="slide115.xml"/><Relationship Id="rId53" Type="http://schemas.openxmlformats.org/officeDocument/2006/relationships/slide" Target="slide135.xml"/><Relationship Id="rId5" Type="http://schemas.openxmlformats.org/officeDocument/2006/relationships/slide" Target="slide153.xml"/><Relationship Id="rId15" Type="http://schemas.openxmlformats.org/officeDocument/2006/relationships/slide" Target="slide145.xml"/><Relationship Id="rId23" Type="http://schemas.openxmlformats.org/officeDocument/2006/relationships/slide" Target="slide71.xml"/><Relationship Id="rId28" Type="http://schemas.openxmlformats.org/officeDocument/2006/relationships/slide" Target="slide81.xml"/><Relationship Id="rId36" Type="http://schemas.openxmlformats.org/officeDocument/2006/relationships/slide" Target="slide97.xml"/><Relationship Id="rId49" Type="http://schemas.openxmlformats.org/officeDocument/2006/relationships/slide" Target="slide123.xml"/><Relationship Id="rId57" Type="http://schemas.openxmlformats.org/officeDocument/2006/relationships/slide" Target="slide127.xml"/><Relationship Id="rId10" Type="http://schemas.openxmlformats.org/officeDocument/2006/relationships/slide" Target="slide167.xml"/><Relationship Id="rId19" Type="http://schemas.openxmlformats.org/officeDocument/2006/relationships/slide" Target="slide63.xml"/><Relationship Id="rId31" Type="http://schemas.openxmlformats.org/officeDocument/2006/relationships/slide" Target="slide87.xml"/><Relationship Id="rId44" Type="http://schemas.openxmlformats.org/officeDocument/2006/relationships/slide" Target="slide113.xml"/><Relationship Id="rId52" Type="http://schemas.openxmlformats.org/officeDocument/2006/relationships/slide" Target="slide133.xml"/><Relationship Id="rId4" Type="http://schemas.openxmlformats.org/officeDocument/2006/relationships/slide" Target="slide151.xml"/><Relationship Id="rId9" Type="http://schemas.openxmlformats.org/officeDocument/2006/relationships/slide" Target="slide165.xml"/><Relationship Id="rId14" Type="http://schemas.openxmlformats.org/officeDocument/2006/relationships/slide" Target="slide157.xml"/><Relationship Id="rId22" Type="http://schemas.openxmlformats.org/officeDocument/2006/relationships/slide" Target="slide69.xml"/><Relationship Id="rId27" Type="http://schemas.openxmlformats.org/officeDocument/2006/relationships/slide" Target="slide79.xml"/><Relationship Id="rId30" Type="http://schemas.openxmlformats.org/officeDocument/2006/relationships/slide" Target="slide85.xml"/><Relationship Id="rId35" Type="http://schemas.openxmlformats.org/officeDocument/2006/relationships/slide" Target="slide95.xml"/><Relationship Id="rId43" Type="http://schemas.openxmlformats.org/officeDocument/2006/relationships/slide" Target="slide111.xml"/><Relationship Id="rId48" Type="http://schemas.openxmlformats.org/officeDocument/2006/relationships/slide" Target="slide121.xml"/><Relationship Id="rId56" Type="http://schemas.openxmlformats.org/officeDocument/2006/relationships/slide" Target="slide125.xml"/><Relationship Id="rId8" Type="http://schemas.openxmlformats.org/officeDocument/2006/relationships/slide" Target="slide163.xml"/><Relationship Id="rId51" Type="http://schemas.openxmlformats.org/officeDocument/2006/relationships/slide" Target="slide131.xml"/><Relationship Id="rId3" Type="http://schemas.openxmlformats.org/officeDocument/2006/relationships/slide" Target="slide149.xml"/></Relationships>
</file>

<file path=ppt/slides/_rels/slide48.xml.rels><?xml version="1.0" encoding="UTF-8" standalone="yes"?>
<Relationships xmlns="http://schemas.openxmlformats.org/package/2006/relationships"><Relationship Id="rId13" Type="http://schemas.openxmlformats.org/officeDocument/2006/relationships/slide" Target="slide157.xml"/><Relationship Id="rId18" Type="http://schemas.openxmlformats.org/officeDocument/2006/relationships/slide" Target="slide69.xml"/><Relationship Id="rId26" Type="http://schemas.openxmlformats.org/officeDocument/2006/relationships/slide" Target="slide85.xml"/><Relationship Id="rId39" Type="http://schemas.openxmlformats.org/officeDocument/2006/relationships/slide" Target="slide111.xml"/><Relationship Id="rId21" Type="http://schemas.openxmlformats.org/officeDocument/2006/relationships/slide" Target="slide75.xml"/><Relationship Id="rId34" Type="http://schemas.openxmlformats.org/officeDocument/2006/relationships/slide" Target="slide101.xml"/><Relationship Id="rId42" Type="http://schemas.openxmlformats.org/officeDocument/2006/relationships/slide" Target="slide117.xml"/><Relationship Id="rId47" Type="http://schemas.openxmlformats.org/officeDocument/2006/relationships/slide" Target="slide131.xml"/><Relationship Id="rId50" Type="http://schemas.openxmlformats.org/officeDocument/2006/relationships/slide" Target="slide137.xml"/><Relationship Id="rId55" Type="http://schemas.openxmlformats.org/officeDocument/2006/relationships/slide" Target="slide147.xml"/><Relationship Id="rId7" Type="http://schemas.openxmlformats.org/officeDocument/2006/relationships/slide" Target="slide163.xml"/><Relationship Id="rId12" Type="http://schemas.openxmlformats.org/officeDocument/2006/relationships/slide" Target="slide159.xml"/><Relationship Id="rId17" Type="http://schemas.openxmlformats.org/officeDocument/2006/relationships/slide" Target="slide67.xml"/><Relationship Id="rId25" Type="http://schemas.openxmlformats.org/officeDocument/2006/relationships/slide" Target="slide83.xml"/><Relationship Id="rId33" Type="http://schemas.openxmlformats.org/officeDocument/2006/relationships/slide" Target="slide99.xml"/><Relationship Id="rId38" Type="http://schemas.openxmlformats.org/officeDocument/2006/relationships/slide" Target="slide109.xml"/><Relationship Id="rId46" Type="http://schemas.openxmlformats.org/officeDocument/2006/relationships/slide" Target="slide129.xml"/><Relationship Id="rId2" Type="http://schemas.openxmlformats.org/officeDocument/2006/relationships/image" Target="../media/image5.jpeg"/><Relationship Id="rId16" Type="http://schemas.openxmlformats.org/officeDocument/2006/relationships/slide" Target="slide65.xml"/><Relationship Id="rId20" Type="http://schemas.openxmlformats.org/officeDocument/2006/relationships/slide" Target="slide73.xml"/><Relationship Id="rId29" Type="http://schemas.openxmlformats.org/officeDocument/2006/relationships/slide" Target="slide91.xml"/><Relationship Id="rId41" Type="http://schemas.openxmlformats.org/officeDocument/2006/relationships/slide" Target="slide115.xml"/><Relationship Id="rId54" Type="http://schemas.openxmlformats.org/officeDocument/2006/relationships/slide" Target="slide14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1.xml"/><Relationship Id="rId11" Type="http://schemas.openxmlformats.org/officeDocument/2006/relationships/slide" Target="slide171.xml"/><Relationship Id="rId24" Type="http://schemas.openxmlformats.org/officeDocument/2006/relationships/slide" Target="slide81.xml"/><Relationship Id="rId32" Type="http://schemas.openxmlformats.org/officeDocument/2006/relationships/slide" Target="slide97.xml"/><Relationship Id="rId37" Type="http://schemas.openxmlformats.org/officeDocument/2006/relationships/slide" Target="slide107.xml"/><Relationship Id="rId40" Type="http://schemas.openxmlformats.org/officeDocument/2006/relationships/slide" Target="slide113.xml"/><Relationship Id="rId45" Type="http://schemas.openxmlformats.org/officeDocument/2006/relationships/slide" Target="slide123.xml"/><Relationship Id="rId53" Type="http://schemas.openxmlformats.org/officeDocument/2006/relationships/slide" Target="slide127.xml"/><Relationship Id="rId5" Type="http://schemas.openxmlformats.org/officeDocument/2006/relationships/slide" Target="slide155.xml"/><Relationship Id="rId15" Type="http://schemas.openxmlformats.org/officeDocument/2006/relationships/slide" Target="slide63.xml"/><Relationship Id="rId23" Type="http://schemas.openxmlformats.org/officeDocument/2006/relationships/slide" Target="slide79.xml"/><Relationship Id="rId28" Type="http://schemas.openxmlformats.org/officeDocument/2006/relationships/slide" Target="slide89.xml"/><Relationship Id="rId36" Type="http://schemas.openxmlformats.org/officeDocument/2006/relationships/slide" Target="slide105.xml"/><Relationship Id="rId49" Type="http://schemas.openxmlformats.org/officeDocument/2006/relationships/slide" Target="slide135.xml"/><Relationship Id="rId57" Type="http://schemas.openxmlformats.org/officeDocument/2006/relationships/slide" Target="slide143.xml"/><Relationship Id="rId10" Type="http://schemas.openxmlformats.org/officeDocument/2006/relationships/slide" Target="slide169.xml"/><Relationship Id="rId19" Type="http://schemas.openxmlformats.org/officeDocument/2006/relationships/slide" Target="slide71.xml"/><Relationship Id="rId31" Type="http://schemas.openxmlformats.org/officeDocument/2006/relationships/slide" Target="slide95.xml"/><Relationship Id="rId44" Type="http://schemas.openxmlformats.org/officeDocument/2006/relationships/slide" Target="slide121.xml"/><Relationship Id="rId52" Type="http://schemas.openxmlformats.org/officeDocument/2006/relationships/slide" Target="slide125.xml"/><Relationship Id="rId4" Type="http://schemas.openxmlformats.org/officeDocument/2006/relationships/slide" Target="slide153.xml"/><Relationship Id="rId9" Type="http://schemas.openxmlformats.org/officeDocument/2006/relationships/slide" Target="slide167.xml"/><Relationship Id="rId14" Type="http://schemas.openxmlformats.org/officeDocument/2006/relationships/slide" Target="slide61.xml"/><Relationship Id="rId22" Type="http://schemas.openxmlformats.org/officeDocument/2006/relationships/slide" Target="slide77.xml"/><Relationship Id="rId27" Type="http://schemas.openxmlformats.org/officeDocument/2006/relationships/slide" Target="slide87.xml"/><Relationship Id="rId30" Type="http://schemas.openxmlformats.org/officeDocument/2006/relationships/slide" Target="slide93.xml"/><Relationship Id="rId35" Type="http://schemas.openxmlformats.org/officeDocument/2006/relationships/slide" Target="slide103.xml"/><Relationship Id="rId43" Type="http://schemas.openxmlformats.org/officeDocument/2006/relationships/slide" Target="slide119.xml"/><Relationship Id="rId48" Type="http://schemas.openxmlformats.org/officeDocument/2006/relationships/slide" Target="slide133.xml"/><Relationship Id="rId56" Type="http://schemas.openxmlformats.org/officeDocument/2006/relationships/slide" Target="slide141.xml"/><Relationship Id="rId8" Type="http://schemas.openxmlformats.org/officeDocument/2006/relationships/slide" Target="slide165.xml"/><Relationship Id="rId51" Type="http://schemas.openxmlformats.org/officeDocument/2006/relationships/slide" Target="slide139.xml"/><Relationship Id="rId3" Type="http://schemas.openxmlformats.org/officeDocument/2006/relationships/slide" Target="slide151.xml"/></Relationships>
</file>

<file path=ppt/slides/_rels/slide49.xml.rels><?xml version="1.0" encoding="UTF-8" standalone="yes"?>
<Relationships xmlns="http://schemas.openxmlformats.org/package/2006/relationships"><Relationship Id="rId13" Type="http://schemas.openxmlformats.org/officeDocument/2006/relationships/slide" Target="slide61.xml"/><Relationship Id="rId18" Type="http://schemas.openxmlformats.org/officeDocument/2006/relationships/slide" Target="slide71.xml"/><Relationship Id="rId26" Type="http://schemas.openxmlformats.org/officeDocument/2006/relationships/slide" Target="slide87.xml"/><Relationship Id="rId39" Type="http://schemas.openxmlformats.org/officeDocument/2006/relationships/slide" Target="slide113.xml"/><Relationship Id="rId21" Type="http://schemas.openxmlformats.org/officeDocument/2006/relationships/slide" Target="slide77.xml"/><Relationship Id="rId34" Type="http://schemas.openxmlformats.org/officeDocument/2006/relationships/slide" Target="slide103.xml"/><Relationship Id="rId42" Type="http://schemas.openxmlformats.org/officeDocument/2006/relationships/slide" Target="slide119.xml"/><Relationship Id="rId47" Type="http://schemas.openxmlformats.org/officeDocument/2006/relationships/slide" Target="slide133.xml"/><Relationship Id="rId50" Type="http://schemas.openxmlformats.org/officeDocument/2006/relationships/slide" Target="slide139.xml"/><Relationship Id="rId55" Type="http://schemas.openxmlformats.org/officeDocument/2006/relationships/slide" Target="slide149.xml"/><Relationship Id="rId7" Type="http://schemas.openxmlformats.org/officeDocument/2006/relationships/slide" Target="slide165.xml"/><Relationship Id="rId12" Type="http://schemas.openxmlformats.org/officeDocument/2006/relationships/slide" Target="slide157.xml"/><Relationship Id="rId17" Type="http://schemas.openxmlformats.org/officeDocument/2006/relationships/slide" Target="slide69.xml"/><Relationship Id="rId25" Type="http://schemas.openxmlformats.org/officeDocument/2006/relationships/slide" Target="slide85.xml"/><Relationship Id="rId33" Type="http://schemas.openxmlformats.org/officeDocument/2006/relationships/slide" Target="slide101.xml"/><Relationship Id="rId38" Type="http://schemas.openxmlformats.org/officeDocument/2006/relationships/slide" Target="slide111.xml"/><Relationship Id="rId46" Type="http://schemas.openxmlformats.org/officeDocument/2006/relationships/slide" Target="slide131.xml"/><Relationship Id="rId2" Type="http://schemas.openxmlformats.org/officeDocument/2006/relationships/image" Target="../media/image5.jpeg"/><Relationship Id="rId16" Type="http://schemas.openxmlformats.org/officeDocument/2006/relationships/slide" Target="slide67.xml"/><Relationship Id="rId20" Type="http://schemas.openxmlformats.org/officeDocument/2006/relationships/slide" Target="slide75.xml"/><Relationship Id="rId29" Type="http://schemas.openxmlformats.org/officeDocument/2006/relationships/slide" Target="slide93.xml"/><Relationship Id="rId41" Type="http://schemas.openxmlformats.org/officeDocument/2006/relationships/slide" Target="slide117.xml"/><Relationship Id="rId54" Type="http://schemas.openxmlformats.org/officeDocument/2006/relationships/slide" Target="slide14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3.xml"/><Relationship Id="rId11" Type="http://schemas.openxmlformats.org/officeDocument/2006/relationships/slide" Target="slide159.xml"/><Relationship Id="rId24" Type="http://schemas.openxmlformats.org/officeDocument/2006/relationships/slide" Target="slide83.xml"/><Relationship Id="rId32" Type="http://schemas.openxmlformats.org/officeDocument/2006/relationships/slide" Target="slide99.xml"/><Relationship Id="rId37" Type="http://schemas.openxmlformats.org/officeDocument/2006/relationships/slide" Target="slide109.xml"/><Relationship Id="rId40" Type="http://schemas.openxmlformats.org/officeDocument/2006/relationships/slide" Target="slide115.xml"/><Relationship Id="rId45" Type="http://schemas.openxmlformats.org/officeDocument/2006/relationships/slide" Target="slide129.xml"/><Relationship Id="rId53" Type="http://schemas.openxmlformats.org/officeDocument/2006/relationships/slide" Target="slide145.xml"/><Relationship Id="rId5" Type="http://schemas.openxmlformats.org/officeDocument/2006/relationships/slide" Target="slide161.xml"/><Relationship Id="rId15" Type="http://schemas.openxmlformats.org/officeDocument/2006/relationships/slide" Target="slide65.xml"/><Relationship Id="rId23" Type="http://schemas.openxmlformats.org/officeDocument/2006/relationships/slide" Target="slide81.xml"/><Relationship Id="rId28" Type="http://schemas.openxmlformats.org/officeDocument/2006/relationships/slide" Target="slide91.xml"/><Relationship Id="rId36" Type="http://schemas.openxmlformats.org/officeDocument/2006/relationships/slide" Target="slide107.xml"/><Relationship Id="rId49" Type="http://schemas.openxmlformats.org/officeDocument/2006/relationships/slide" Target="slide137.xml"/><Relationship Id="rId57" Type="http://schemas.openxmlformats.org/officeDocument/2006/relationships/slide" Target="slide143.xml"/><Relationship Id="rId10" Type="http://schemas.openxmlformats.org/officeDocument/2006/relationships/slide" Target="slide171.xml"/><Relationship Id="rId19" Type="http://schemas.openxmlformats.org/officeDocument/2006/relationships/slide" Target="slide73.xml"/><Relationship Id="rId31" Type="http://schemas.openxmlformats.org/officeDocument/2006/relationships/slide" Target="slide97.xml"/><Relationship Id="rId44" Type="http://schemas.openxmlformats.org/officeDocument/2006/relationships/slide" Target="slide123.xml"/><Relationship Id="rId52" Type="http://schemas.openxmlformats.org/officeDocument/2006/relationships/slide" Target="slide127.xml"/><Relationship Id="rId4" Type="http://schemas.openxmlformats.org/officeDocument/2006/relationships/slide" Target="slide155.xml"/><Relationship Id="rId9" Type="http://schemas.openxmlformats.org/officeDocument/2006/relationships/slide" Target="slide169.xml"/><Relationship Id="rId14" Type="http://schemas.openxmlformats.org/officeDocument/2006/relationships/slide" Target="slide63.xml"/><Relationship Id="rId22" Type="http://schemas.openxmlformats.org/officeDocument/2006/relationships/slide" Target="slide79.xml"/><Relationship Id="rId27" Type="http://schemas.openxmlformats.org/officeDocument/2006/relationships/slide" Target="slide89.xml"/><Relationship Id="rId30" Type="http://schemas.openxmlformats.org/officeDocument/2006/relationships/slide" Target="slide95.xml"/><Relationship Id="rId35" Type="http://schemas.openxmlformats.org/officeDocument/2006/relationships/slide" Target="slide105.xml"/><Relationship Id="rId43" Type="http://schemas.openxmlformats.org/officeDocument/2006/relationships/slide" Target="slide121.xml"/><Relationship Id="rId48" Type="http://schemas.openxmlformats.org/officeDocument/2006/relationships/slide" Target="slide135.xml"/><Relationship Id="rId56" Type="http://schemas.openxmlformats.org/officeDocument/2006/relationships/slide" Target="slide141.xml"/><Relationship Id="rId8" Type="http://schemas.openxmlformats.org/officeDocument/2006/relationships/slide" Target="slide167.xml"/><Relationship Id="rId51" Type="http://schemas.openxmlformats.org/officeDocument/2006/relationships/slide" Target="slide125.xml"/><Relationship Id="rId3" Type="http://schemas.openxmlformats.org/officeDocument/2006/relationships/slide" Target="slide153.xml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slide" Target="slide89.xml"/><Relationship Id="rId18" Type="http://schemas.openxmlformats.org/officeDocument/2006/relationships/slide" Target="slide103.xml"/><Relationship Id="rId26" Type="http://schemas.openxmlformats.org/officeDocument/2006/relationships/slide" Target="slide123.xml"/><Relationship Id="rId39" Type="http://schemas.openxmlformats.org/officeDocument/2006/relationships/slide" Target="slide161.xml"/><Relationship Id="rId21" Type="http://schemas.openxmlformats.org/officeDocument/2006/relationships/slide" Target="slide113.xml"/><Relationship Id="rId34" Type="http://schemas.openxmlformats.org/officeDocument/2006/relationships/slide" Target="slide147.xml"/><Relationship Id="rId42" Type="http://schemas.openxmlformats.org/officeDocument/2006/relationships/slide" Target="slide167.xml"/><Relationship Id="rId47" Type="http://schemas.openxmlformats.org/officeDocument/2006/relationships/slide" Target="slide93.xml"/><Relationship Id="rId50" Type="http://schemas.openxmlformats.org/officeDocument/2006/relationships/slide" Target="slide111.xml"/><Relationship Id="rId55" Type="http://schemas.openxmlformats.org/officeDocument/2006/relationships/slide" Target="slide159.xml"/><Relationship Id="rId7" Type="http://schemas.openxmlformats.org/officeDocument/2006/relationships/slide" Target="slide73.xml"/><Relationship Id="rId12" Type="http://schemas.openxmlformats.org/officeDocument/2006/relationships/slide" Target="slide87.xml"/><Relationship Id="rId17" Type="http://schemas.openxmlformats.org/officeDocument/2006/relationships/slide" Target="slide101.xml"/><Relationship Id="rId25" Type="http://schemas.openxmlformats.org/officeDocument/2006/relationships/slide" Target="slide121.xml"/><Relationship Id="rId33" Type="http://schemas.openxmlformats.org/officeDocument/2006/relationships/slide" Target="slide145.xml"/><Relationship Id="rId38" Type="http://schemas.openxmlformats.org/officeDocument/2006/relationships/slide" Target="slide155.xml"/><Relationship Id="rId46" Type="http://schemas.openxmlformats.org/officeDocument/2006/relationships/slide" Target="slide79.xml"/><Relationship Id="rId2" Type="http://schemas.openxmlformats.org/officeDocument/2006/relationships/image" Target="../media/image5.jpeg"/><Relationship Id="rId16" Type="http://schemas.openxmlformats.org/officeDocument/2006/relationships/slide" Target="slide99.xml"/><Relationship Id="rId20" Type="http://schemas.openxmlformats.org/officeDocument/2006/relationships/slide" Target="slide107.xml"/><Relationship Id="rId29" Type="http://schemas.openxmlformats.org/officeDocument/2006/relationships/slide" Target="slide133.xml"/><Relationship Id="rId41" Type="http://schemas.openxmlformats.org/officeDocument/2006/relationships/slide" Target="slide165.xml"/><Relationship Id="rId54" Type="http://schemas.openxmlformats.org/officeDocument/2006/relationships/slide" Target="slide14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1.xml"/><Relationship Id="rId11" Type="http://schemas.openxmlformats.org/officeDocument/2006/relationships/slide" Target="slide85.xml"/><Relationship Id="rId24" Type="http://schemas.openxmlformats.org/officeDocument/2006/relationships/slide" Target="slide119.xml"/><Relationship Id="rId32" Type="http://schemas.openxmlformats.org/officeDocument/2006/relationships/slide" Target="slide139.xml"/><Relationship Id="rId37" Type="http://schemas.openxmlformats.org/officeDocument/2006/relationships/slide" Target="slide153.xml"/><Relationship Id="rId40" Type="http://schemas.openxmlformats.org/officeDocument/2006/relationships/slide" Target="slide163.xml"/><Relationship Id="rId45" Type="http://schemas.openxmlformats.org/officeDocument/2006/relationships/slide" Target="slide77.xml"/><Relationship Id="rId53" Type="http://schemas.openxmlformats.org/officeDocument/2006/relationships/slide" Target="slide141.xml"/><Relationship Id="rId5" Type="http://schemas.openxmlformats.org/officeDocument/2006/relationships/slide" Target="slide69.xml"/><Relationship Id="rId15" Type="http://schemas.openxmlformats.org/officeDocument/2006/relationships/slide" Target="slide97.xml"/><Relationship Id="rId23" Type="http://schemas.openxmlformats.org/officeDocument/2006/relationships/slide" Target="slide117.xml"/><Relationship Id="rId28" Type="http://schemas.openxmlformats.org/officeDocument/2006/relationships/slide" Target="slide131.xml"/><Relationship Id="rId36" Type="http://schemas.openxmlformats.org/officeDocument/2006/relationships/slide" Target="slide151.xml"/><Relationship Id="rId49" Type="http://schemas.openxmlformats.org/officeDocument/2006/relationships/slide" Target="slide109.xml"/><Relationship Id="rId57" Type="http://schemas.openxmlformats.org/officeDocument/2006/relationships/slide" Target="slide61.xml"/><Relationship Id="rId10" Type="http://schemas.openxmlformats.org/officeDocument/2006/relationships/slide" Target="slide83.xml"/><Relationship Id="rId19" Type="http://schemas.openxmlformats.org/officeDocument/2006/relationships/slide" Target="slide105.xml"/><Relationship Id="rId31" Type="http://schemas.openxmlformats.org/officeDocument/2006/relationships/slide" Target="slide137.xml"/><Relationship Id="rId44" Type="http://schemas.openxmlformats.org/officeDocument/2006/relationships/slide" Target="slide171.xml"/><Relationship Id="rId52" Type="http://schemas.openxmlformats.org/officeDocument/2006/relationships/slide" Target="slide127.xml"/><Relationship Id="rId4" Type="http://schemas.openxmlformats.org/officeDocument/2006/relationships/slide" Target="slide67.xml"/><Relationship Id="rId9" Type="http://schemas.openxmlformats.org/officeDocument/2006/relationships/slide" Target="slide81.xml"/><Relationship Id="rId14" Type="http://schemas.openxmlformats.org/officeDocument/2006/relationships/slide" Target="slide91.xml"/><Relationship Id="rId22" Type="http://schemas.openxmlformats.org/officeDocument/2006/relationships/slide" Target="slide115.xml"/><Relationship Id="rId27" Type="http://schemas.openxmlformats.org/officeDocument/2006/relationships/slide" Target="slide129.xml"/><Relationship Id="rId30" Type="http://schemas.openxmlformats.org/officeDocument/2006/relationships/slide" Target="slide135.xml"/><Relationship Id="rId35" Type="http://schemas.openxmlformats.org/officeDocument/2006/relationships/slide" Target="slide149.xml"/><Relationship Id="rId43" Type="http://schemas.openxmlformats.org/officeDocument/2006/relationships/slide" Target="slide169.xml"/><Relationship Id="rId48" Type="http://schemas.openxmlformats.org/officeDocument/2006/relationships/slide" Target="slide95.xml"/><Relationship Id="rId56" Type="http://schemas.openxmlformats.org/officeDocument/2006/relationships/slide" Target="slide157.xml"/><Relationship Id="rId8" Type="http://schemas.openxmlformats.org/officeDocument/2006/relationships/slide" Target="slide75.xml"/><Relationship Id="rId51" Type="http://schemas.openxmlformats.org/officeDocument/2006/relationships/slide" Target="slide125.xml"/><Relationship Id="rId3" Type="http://schemas.openxmlformats.org/officeDocument/2006/relationships/slide" Target="slide65.xml"/></Relationships>
</file>

<file path=ppt/slides/_rels/slide50.xml.rels><?xml version="1.0" encoding="UTF-8" standalone="yes"?>
<Relationships xmlns="http://schemas.openxmlformats.org/package/2006/relationships"><Relationship Id="rId13" Type="http://schemas.openxmlformats.org/officeDocument/2006/relationships/slide" Target="slide63.xml"/><Relationship Id="rId18" Type="http://schemas.openxmlformats.org/officeDocument/2006/relationships/slide" Target="slide73.xml"/><Relationship Id="rId26" Type="http://schemas.openxmlformats.org/officeDocument/2006/relationships/slide" Target="slide89.xml"/><Relationship Id="rId39" Type="http://schemas.openxmlformats.org/officeDocument/2006/relationships/slide" Target="slide115.xml"/><Relationship Id="rId21" Type="http://schemas.openxmlformats.org/officeDocument/2006/relationships/slide" Target="slide79.xml"/><Relationship Id="rId34" Type="http://schemas.openxmlformats.org/officeDocument/2006/relationships/slide" Target="slide105.xml"/><Relationship Id="rId42" Type="http://schemas.openxmlformats.org/officeDocument/2006/relationships/slide" Target="slide121.xml"/><Relationship Id="rId47" Type="http://schemas.openxmlformats.org/officeDocument/2006/relationships/slide" Target="slide135.xml"/><Relationship Id="rId50" Type="http://schemas.openxmlformats.org/officeDocument/2006/relationships/slide" Target="slide125.xml"/><Relationship Id="rId55" Type="http://schemas.openxmlformats.org/officeDocument/2006/relationships/slide" Target="slide151.xml"/><Relationship Id="rId7" Type="http://schemas.openxmlformats.org/officeDocument/2006/relationships/slide" Target="slide167.xml"/><Relationship Id="rId12" Type="http://schemas.openxmlformats.org/officeDocument/2006/relationships/slide" Target="slide61.xml"/><Relationship Id="rId17" Type="http://schemas.openxmlformats.org/officeDocument/2006/relationships/slide" Target="slide71.xml"/><Relationship Id="rId25" Type="http://schemas.openxmlformats.org/officeDocument/2006/relationships/slide" Target="slide87.xml"/><Relationship Id="rId33" Type="http://schemas.openxmlformats.org/officeDocument/2006/relationships/slide" Target="slide103.xml"/><Relationship Id="rId38" Type="http://schemas.openxmlformats.org/officeDocument/2006/relationships/slide" Target="slide113.xml"/><Relationship Id="rId46" Type="http://schemas.openxmlformats.org/officeDocument/2006/relationships/slide" Target="slide133.xml"/><Relationship Id="rId2" Type="http://schemas.openxmlformats.org/officeDocument/2006/relationships/image" Target="../media/image5.jpeg"/><Relationship Id="rId16" Type="http://schemas.openxmlformats.org/officeDocument/2006/relationships/slide" Target="slide69.xml"/><Relationship Id="rId20" Type="http://schemas.openxmlformats.org/officeDocument/2006/relationships/slide" Target="slide77.xml"/><Relationship Id="rId29" Type="http://schemas.openxmlformats.org/officeDocument/2006/relationships/slide" Target="slide95.xml"/><Relationship Id="rId41" Type="http://schemas.openxmlformats.org/officeDocument/2006/relationships/slide" Target="slide119.xml"/><Relationship Id="rId54" Type="http://schemas.openxmlformats.org/officeDocument/2006/relationships/slide" Target="slide14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5.xml"/><Relationship Id="rId11" Type="http://schemas.openxmlformats.org/officeDocument/2006/relationships/slide" Target="slide157.xml"/><Relationship Id="rId24" Type="http://schemas.openxmlformats.org/officeDocument/2006/relationships/slide" Target="slide85.xml"/><Relationship Id="rId32" Type="http://schemas.openxmlformats.org/officeDocument/2006/relationships/slide" Target="slide101.xml"/><Relationship Id="rId37" Type="http://schemas.openxmlformats.org/officeDocument/2006/relationships/slide" Target="slide111.xml"/><Relationship Id="rId40" Type="http://schemas.openxmlformats.org/officeDocument/2006/relationships/slide" Target="slide117.xml"/><Relationship Id="rId45" Type="http://schemas.openxmlformats.org/officeDocument/2006/relationships/slide" Target="slide131.xml"/><Relationship Id="rId53" Type="http://schemas.openxmlformats.org/officeDocument/2006/relationships/slide" Target="slide147.xml"/><Relationship Id="rId5" Type="http://schemas.openxmlformats.org/officeDocument/2006/relationships/slide" Target="slide163.xml"/><Relationship Id="rId15" Type="http://schemas.openxmlformats.org/officeDocument/2006/relationships/slide" Target="slide67.xml"/><Relationship Id="rId23" Type="http://schemas.openxmlformats.org/officeDocument/2006/relationships/slide" Target="slide83.xml"/><Relationship Id="rId28" Type="http://schemas.openxmlformats.org/officeDocument/2006/relationships/slide" Target="slide93.xml"/><Relationship Id="rId36" Type="http://schemas.openxmlformats.org/officeDocument/2006/relationships/slide" Target="slide109.xml"/><Relationship Id="rId49" Type="http://schemas.openxmlformats.org/officeDocument/2006/relationships/slide" Target="slide139.xml"/><Relationship Id="rId57" Type="http://schemas.openxmlformats.org/officeDocument/2006/relationships/slide" Target="slide143.xml"/><Relationship Id="rId10" Type="http://schemas.openxmlformats.org/officeDocument/2006/relationships/slide" Target="slide159.xml"/><Relationship Id="rId19" Type="http://schemas.openxmlformats.org/officeDocument/2006/relationships/slide" Target="slide75.xml"/><Relationship Id="rId31" Type="http://schemas.openxmlformats.org/officeDocument/2006/relationships/slide" Target="slide99.xml"/><Relationship Id="rId44" Type="http://schemas.openxmlformats.org/officeDocument/2006/relationships/slide" Target="slide129.xml"/><Relationship Id="rId52" Type="http://schemas.openxmlformats.org/officeDocument/2006/relationships/slide" Target="slide145.xml"/><Relationship Id="rId4" Type="http://schemas.openxmlformats.org/officeDocument/2006/relationships/slide" Target="slide161.xml"/><Relationship Id="rId9" Type="http://schemas.openxmlformats.org/officeDocument/2006/relationships/slide" Target="slide171.xml"/><Relationship Id="rId14" Type="http://schemas.openxmlformats.org/officeDocument/2006/relationships/slide" Target="slide65.xml"/><Relationship Id="rId22" Type="http://schemas.openxmlformats.org/officeDocument/2006/relationships/slide" Target="slide81.xml"/><Relationship Id="rId27" Type="http://schemas.openxmlformats.org/officeDocument/2006/relationships/slide" Target="slide91.xml"/><Relationship Id="rId30" Type="http://schemas.openxmlformats.org/officeDocument/2006/relationships/slide" Target="slide97.xml"/><Relationship Id="rId35" Type="http://schemas.openxmlformats.org/officeDocument/2006/relationships/slide" Target="slide107.xml"/><Relationship Id="rId43" Type="http://schemas.openxmlformats.org/officeDocument/2006/relationships/slide" Target="slide123.xml"/><Relationship Id="rId48" Type="http://schemas.openxmlformats.org/officeDocument/2006/relationships/slide" Target="slide137.xml"/><Relationship Id="rId56" Type="http://schemas.openxmlformats.org/officeDocument/2006/relationships/slide" Target="slide141.xml"/><Relationship Id="rId8" Type="http://schemas.openxmlformats.org/officeDocument/2006/relationships/slide" Target="slide169.xml"/><Relationship Id="rId51" Type="http://schemas.openxmlformats.org/officeDocument/2006/relationships/slide" Target="slide127.xml"/><Relationship Id="rId3" Type="http://schemas.openxmlformats.org/officeDocument/2006/relationships/slide" Target="slide155.xml"/></Relationships>
</file>

<file path=ppt/slides/_rels/slide51.xml.rels><?xml version="1.0" encoding="UTF-8" standalone="yes"?>
<Relationships xmlns="http://schemas.openxmlformats.org/package/2006/relationships"><Relationship Id="rId13" Type="http://schemas.openxmlformats.org/officeDocument/2006/relationships/slide" Target="slide149.xml"/><Relationship Id="rId18" Type="http://schemas.openxmlformats.org/officeDocument/2006/relationships/slide" Target="slide61.xml"/><Relationship Id="rId26" Type="http://schemas.openxmlformats.org/officeDocument/2006/relationships/slide" Target="slide77.xml"/><Relationship Id="rId39" Type="http://schemas.openxmlformats.org/officeDocument/2006/relationships/slide" Target="slide103.xml"/><Relationship Id="rId21" Type="http://schemas.openxmlformats.org/officeDocument/2006/relationships/slide" Target="slide67.xml"/><Relationship Id="rId34" Type="http://schemas.openxmlformats.org/officeDocument/2006/relationships/slide" Target="slide93.xml"/><Relationship Id="rId42" Type="http://schemas.openxmlformats.org/officeDocument/2006/relationships/slide" Target="slide109.xml"/><Relationship Id="rId47" Type="http://schemas.openxmlformats.org/officeDocument/2006/relationships/slide" Target="slide119.xml"/><Relationship Id="rId50" Type="http://schemas.openxmlformats.org/officeDocument/2006/relationships/slide" Target="slide129.xml"/><Relationship Id="rId55" Type="http://schemas.openxmlformats.org/officeDocument/2006/relationships/slide" Target="slide139.xml"/><Relationship Id="rId7" Type="http://schemas.openxmlformats.org/officeDocument/2006/relationships/slide" Target="slide169.xml"/><Relationship Id="rId12" Type="http://schemas.openxmlformats.org/officeDocument/2006/relationships/slide" Target="slide147.xml"/><Relationship Id="rId17" Type="http://schemas.openxmlformats.org/officeDocument/2006/relationships/slide" Target="slide143.xml"/><Relationship Id="rId25" Type="http://schemas.openxmlformats.org/officeDocument/2006/relationships/slide" Target="slide75.xml"/><Relationship Id="rId33" Type="http://schemas.openxmlformats.org/officeDocument/2006/relationships/slide" Target="slide91.xml"/><Relationship Id="rId38" Type="http://schemas.openxmlformats.org/officeDocument/2006/relationships/slide" Target="slide101.xml"/><Relationship Id="rId46" Type="http://schemas.openxmlformats.org/officeDocument/2006/relationships/slide" Target="slide117.xml"/><Relationship Id="rId2" Type="http://schemas.openxmlformats.org/officeDocument/2006/relationships/image" Target="../media/image5.jpeg"/><Relationship Id="rId16" Type="http://schemas.openxmlformats.org/officeDocument/2006/relationships/slide" Target="slide141.xml"/><Relationship Id="rId20" Type="http://schemas.openxmlformats.org/officeDocument/2006/relationships/slide" Target="slide65.xml"/><Relationship Id="rId29" Type="http://schemas.openxmlformats.org/officeDocument/2006/relationships/slide" Target="slide83.xml"/><Relationship Id="rId41" Type="http://schemas.openxmlformats.org/officeDocument/2006/relationships/slide" Target="slide107.xml"/><Relationship Id="rId54" Type="http://schemas.openxmlformats.org/officeDocument/2006/relationships/slide" Target="slide13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7.xml"/><Relationship Id="rId11" Type="http://schemas.openxmlformats.org/officeDocument/2006/relationships/slide" Target="slide145.xml"/><Relationship Id="rId24" Type="http://schemas.openxmlformats.org/officeDocument/2006/relationships/slide" Target="slide73.xml"/><Relationship Id="rId32" Type="http://schemas.openxmlformats.org/officeDocument/2006/relationships/slide" Target="slide89.xml"/><Relationship Id="rId37" Type="http://schemas.openxmlformats.org/officeDocument/2006/relationships/slide" Target="slide99.xml"/><Relationship Id="rId40" Type="http://schemas.openxmlformats.org/officeDocument/2006/relationships/slide" Target="slide105.xml"/><Relationship Id="rId45" Type="http://schemas.openxmlformats.org/officeDocument/2006/relationships/slide" Target="slide115.xml"/><Relationship Id="rId53" Type="http://schemas.openxmlformats.org/officeDocument/2006/relationships/slide" Target="slide135.xml"/><Relationship Id="rId5" Type="http://schemas.openxmlformats.org/officeDocument/2006/relationships/slide" Target="slide165.xml"/><Relationship Id="rId15" Type="http://schemas.openxmlformats.org/officeDocument/2006/relationships/slide" Target="slide153.xml"/><Relationship Id="rId23" Type="http://schemas.openxmlformats.org/officeDocument/2006/relationships/slide" Target="slide71.xml"/><Relationship Id="rId28" Type="http://schemas.openxmlformats.org/officeDocument/2006/relationships/slide" Target="slide81.xml"/><Relationship Id="rId36" Type="http://schemas.openxmlformats.org/officeDocument/2006/relationships/slide" Target="slide97.xml"/><Relationship Id="rId49" Type="http://schemas.openxmlformats.org/officeDocument/2006/relationships/slide" Target="slide123.xml"/><Relationship Id="rId57" Type="http://schemas.openxmlformats.org/officeDocument/2006/relationships/slide" Target="slide127.xml"/><Relationship Id="rId10" Type="http://schemas.openxmlformats.org/officeDocument/2006/relationships/slide" Target="slide157.xml"/><Relationship Id="rId19" Type="http://schemas.openxmlformats.org/officeDocument/2006/relationships/slide" Target="slide63.xml"/><Relationship Id="rId31" Type="http://schemas.openxmlformats.org/officeDocument/2006/relationships/slide" Target="slide87.xml"/><Relationship Id="rId44" Type="http://schemas.openxmlformats.org/officeDocument/2006/relationships/slide" Target="slide113.xml"/><Relationship Id="rId52" Type="http://schemas.openxmlformats.org/officeDocument/2006/relationships/slide" Target="slide133.xml"/><Relationship Id="rId4" Type="http://schemas.openxmlformats.org/officeDocument/2006/relationships/slide" Target="slide163.xml"/><Relationship Id="rId9" Type="http://schemas.openxmlformats.org/officeDocument/2006/relationships/slide" Target="slide159.xml"/><Relationship Id="rId14" Type="http://schemas.openxmlformats.org/officeDocument/2006/relationships/slide" Target="slide151.xml"/><Relationship Id="rId22" Type="http://schemas.openxmlformats.org/officeDocument/2006/relationships/slide" Target="slide69.xml"/><Relationship Id="rId27" Type="http://schemas.openxmlformats.org/officeDocument/2006/relationships/slide" Target="slide79.xml"/><Relationship Id="rId30" Type="http://schemas.openxmlformats.org/officeDocument/2006/relationships/slide" Target="slide85.xml"/><Relationship Id="rId35" Type="http://schemas.openxmlformats.org/officeDocument/2006/relationships/slide" Target="slide95.xml"/><Relationship Id="rId43" Type="http://schemas.openxmlformats.org/officeDocument/2006/relationships/slide" Target="slide111.xml"/><Relationship Id="rId48" Type="http://schemas.openxmlformats.org/officeDocument/2006/relationships/slide" Target="slide121.xml"/><Relationship Id="rId56" Type="http://schemas.openxmlformats.org/officeDocument/2006/relationships/slide" Target="slide125.xml"/><Relationship Id="rId8" Type="http://schemas.openxmlformats.org/officeDocument/2006/relationships/slide" Target="slide171.xml"/><Relationship Id="rId51" Type="http://schemas.openxmlformats.org/officeDocument/2006/relationships/slide" Target="slide131.xml"/><Relationship Id="rId3" Type="http://schemas.openxmlformats.org/officeDocument/2006/relationships/slide" Target="slide161.xml"/></Relationships>
</file>

<file path=ppt/slides/_rels/slide52.xml.rels><?xml version="1.0" encoding="UTF-8" standalone="yes"?>
<Relationships xmlns="http://schemas.openxmlformats.org/package/2006/relationships"><Relationship Id="rId13" Type="http://schemas.openxmlformats.org/officeDocument/2006/relationships/slide" Target="slide67.xml"/><Relationship Id="rId18" Type="http://schemas.openxmlformats.org/officeDocument/2006/relationships/slide" Target="slide77.xml"/><Relationship Id="rId26" Type="http://schemas.openxmlformats.org/officeDocument/2006/relationships/slide" Target="slide93.xml"/><Relationship Id="rId39" Type="http://schemas.openxmlformats.org/officeDocument/2006/relationships/slide" Target="slide119.xml"/><Relationship Id="rId21" Type="http://schemas.openxmlformats.org/officeDocument/2006/relationships/slide" Target="slide83.xml"/><Relationship Id="rId34" Type="http://schemas.openxmlformats.org/officeDocument/2006/relationships/slide" Target="slide109.xml"/><Relationship Id="rId42" Type="http://schemas.openxmlformats.org/officeDocument/2006/relationships/slide" Target="slide125.xml"/><Relationship Id="rId47" Type="http://schemas.openxmlformats.org/officeDocument/2006/relationships/slide" Target="slide135.xml"/><Relationship Id="rId50" Type="http://schemas.openxmlformats.org/officeDocument/2006/relationships/slide" Target="slide141.xml"/><Relationship Id="rId55" Type="http://schemas.openxmlformats.org/officeDocument/2006/relationships/slide" Target="slide151.xml"/><Relationship Id="rId7" Type="http://schemas.openxmlformats.org/officeDocument/2006/relationships/slide" Target="slide169.xml"/><Relationship Id="rId12" Type="http://schemas.openxmlformats.org/officeDocument/2006/relationships/slide" Target="slide65.xml"/><Relationship Id="rId17" Type="http://schemas.openxmlformats.org/officeDocument/2006/relationships/slide" Target="slide75.xml"/><Relationship Id="rId25" Type="http://schemas.openxmlformats.org/officeDocument/2006/relationships/slide" Target="slide91.xml"/><Relationship Id="rId33" Type="http://schemas.openxmlformats.org/officeDocument/2006/relationships/slide" Target="slide107.xml"/><Relationship Id="rId38" Type="http://schemas.openxmlformats.org/officeDocument/2006/relationships/slide" Target="slide117.xml"/><Relationship Id="rId46" Type="http://schemas.openxmlformats.org/officeDocument/2006/relationships/slide" Target="slide133.xml"/><Relationship Id="rId2" Type="http://schemas.openxmlformats.org/officeDocument/2006/relationships/image" Target="../media/image5.jpeg"/><Relationship Id="rId16" Type="http://schemas.openxmlformats.org/officeDocument/2006/relationships/slide" Target="slide73.xml"/><Relationship Id="rId20" Type="http://schemas.openxmlformats.org/officeDocument/2006/relationships/slide" Target="slide81.xml"/><Relationship Id="rId29" Type="http://schemas.openxmlformats.org/officeDocument/2006/relationships/slide" Target="slide99.xml"/><Relationship Id="rId41" Type="http://schemas.openxmlformats.org/officeDocument/2006/relationships/slide" Target="slide123.xml"/><Relationship Id="rId54" Type="http://schemas.openxmlformats.org/officeDocument/2006/relationships/slide" Target="slide14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7.xml"/><Relationship Id="rId11" Type="http://schemas.openxmlformats.org/officeDocument/2006/relationships/slide" Target="slide63.xml"/><Relationship Id="rId24" Type="http://schemas.openxmlformats.org/officeDocument/2006/relationships/slide" Target="slide89.xml"/><Relationship Id="rId32" Type="http://schemas.openxmlformats.org/officeDocument/2006/relationships/slide" Target="slide105.xml"/><Relationship Id="rId37" Type="http://schemas.openxmlformats.org/officeDocument/2006/relationships/slide" Target="slide115.xml"/><Relationship Id="rId40" Type="http://schemas.openxmlformats.org/officeDocument/2006/relationships/slide" Target="slide121.xml"/><Relationship Id="rId45" Type="http://schemas.openxmlformats.org/officeDocument/2006/relationships/slide" Target="slide131.xml"/><Relationship Id="rId53" Type="http://schemas.openxmlformats.org/officeDocument/2006/relationships/slide" Target="slide147.xml"/><Relationship Id="rId5" Type="http://schemas.openxmlformats.org/officeDocument/2006/relationships/slide" Target="slide165.xml"/><Relationship Id="rId15" Type="http://schemas.openxmlformats.org/officeDocument/2006/relationships/slide" Target="slide71.xml"/><Relationship Id="rId23" Type="http://schemas.openxmlformats.org/officeDocument/2006/relationships/slide" Target="slide87.xml"/><Relationship Id="rId28" Type="http://schemas.openxmlformats.org/officeDocument/2006/relationships/slide" Target="slide97.xml"/><Relationship Id="rId36" Type="http://schemas.openxmlformats.org/officeDocument/2006/relationships/slide" Target="slide113.xml"/><Relationship Id="rId49" Type="http://schemas.openxmlformats.org/officeDocument/2006/relationships/slide" Target="slide139.xml"/><Relationship Id="rId57" Type="http://schemas.openxmlformats.org/officeDocument/2006/relationships/slide" Target="slide155.xml"/><Relationship Id="rId10" Type="http://schemas.openxmlformats.org/officeDocument/2006/relationships/slide" Target="slide61.xml"/><Relationship Id="rId19" Type="http://schemas.openxmlformats.org/officeDocument/2006/relationships/slide" Target="slide79.xml"/><Relationship Id="rId31" Type="http://schemas.openxmlformats.org/officeDocument/2006/relationships/slide" Target="slide103.xml"/><Relationship Id="rId44" Type="http://schemas.openxmlformats.org/officeDocument/2006/relationships/slide" Target="slide129.xml"/><Relationship Id="rId52" Type="http://schemas.openxmlformats.org/officeDocument/2006/relationships/slide" Target="slide145.xml"/><Relationship Id="rId4" Type="http://schemas.openxmlformats.org/officeDocument/2006/relationships/slide" Target="slide163.xml"/><Relationship Id="rId9" Type="http://schemas.openxmlformats.org/officeDocument/2006/relationships/slide" Target="slide159.xml"/><Relationship Id="rId14" Type="http://schemas.openxmlformats.org/officeDocument/2006/relationships/slide" Target="slide69.xml"/><Relationship Id="rId22" Type="http://schemas.openxmlformats.org/officeDocument/2006/relationships/slide" Target="slide85.xml"/><Relationship Id="rId27" Type="http://schemas.openxmlformats.org/officeDocument/2006/relationships/slide" Target="slide95.xml"/><Relationship Id="rId30" Type="http://schemas.openxmlformats.org/officeDocument/2006/relationships/slide" Target="slide101.xml"/><Relationship Id="rId35" Type="http://schemas.openxmlformats.org/officeDocument/2006/relationships/slide" Target="slide111.xml"/><Relationship Id="rId43" Type="http://schemas.openxmlformats.org/officeDocument/2006/relationships/slide" Target="slide127.xml"/><Relationship Id="rId48" Type="http://schemas.openxmlformats.org/officeDocument/2006/relationships/slide" Target="slide137.xml"/><Relationship Id="rId56" Type="http://schemas.openxmlformats.org/officeDocument/2006/relationships/slide" Target="slide153.xml"/><Relationship Id="rId8" Type="http://schemas.openxmlformats.org/officeDocument/2006/relationships/slide" Target="slide171.xml"/><Relationship Id="rId51" Type="http://schemas.openxmlformats.org/officeDocument/2006/relationships/slide" Target="slide143.xml"/><Relationship Id="rId3" Type="http://schemas.openxmlformats.org/officeDocument/2006/relationships/slide" Target="slide161.xml"/></Relationships>
</file>

<file path=ppt/slides/_rels/slide53.xml.rels><?xml version="1.0" encoding="UTF-8" standalone="yes"?>
<Relationships xmlns="http://schemas.openxmlformats.org/package/2006/relationships"><Relationship Id="rId13" Type="http://schemas.openxmlformats.org/officeDocument/2006/relationships/slide" Target="slide67.xml"/><Relationship Id="rId18" Type="http://schemas.openxmlformats.org/officeDocument/2006/relationships/slide" Target="slide77.xml"/><Relationship Id="rId26" Type="http://schemas.openxmlformats.org/officeDocument/2006/relationships/slide" Target="slide93.xml"/><Relationship Id="rId39" Type="http://schemas.openxmlformats.org/officeDocument/2006/relationships/slide" Target="slide119.xml"/><Relationship Id="rId21" Type="http://schemas.openxmlformats.org/officeDocument/2006/relationships/slide" Target="slide83.xml"/><Relationship Id="rId34" Type="http://schemas.openxmlformats.org/officeDocument/2006/relationships/slide" Target="slide109.xml"/><Relationship Id="rId42" Type="http://schemas.openxmlformats.org/officeDocument/2006/relationships/slide" Target="slide125.xml"/><Relationship Id="rId47" Type="http://schemas.openxmlformats.org/officeDocument/2006/relationships/slide" Target="slide135.xml"/><Relationship Id="rId50" Type="http://schemas.openxmlformats.org/officeDocument/2006/relationships/slide" Target="slide141.xml"/><Relationship Id="rId55" Type="http://schemas.openxmlformats.org/officeDocument/2006/relationships/slide" Target="slide151.xml"/><Relationship Id="rId7" Type="http://schemas.openxmlformats.org/officeDocument/2006/relationships/slide" Target="slide169.xml"/><Relationship Id="rId12" Type="http://schemas.openxmlformats.org/officeDocument/2006/relationships/slide" Target="slide65.xml"/><Relationship Id="rId17" Type="http://schemas.openxmlformats.org/officeDocument/2006/relationships/slide" Target="slide75.xml"/><Relationship Id="rId25" Type="http://schemas.openxmlformats.org/officeDocument/2006/relationships/slide" Target="slide91.xml"/><Relationship Id="rId33" Type="http://schemas.openxmlformats.org/officeDocument/2006/relationships/slide" Target="slide107.xml"/><Relationship Id="rId38" Type="http://schemas.openxmlformats.org/officeDocument/2006/relationships/slide" Target="slide117.xml"/><Relationship Id="rId46" Type="http://schemas.openxmlformats.org/officeDocument/2006/relationships/slide" Target="slide133.xml"/><Relationship Id="rId2" Type="http://schemas.openxmlformats.org/officeDocument/2006/relationships/image" Target="../media/image5.jpeg"/><Relationship Id="rId16" Type="http://schemas.openxmlformats.org/officeDocument/2006/relationships/slide" Target="slide73.xml"/><Relationship Id="rId20" Type="http://schemas.openxmlformats.org/officeDocument/2006/relationships/slide" Target="slide81.xml"/><Relationship Id="rId29" Type="http://schemas.openxmlformats.org/officeDocument/2006/relationships/slide" Target="slide99.xml"/><Relationship Id="rId41" Type="http://schemas.openxmlformats.org/officeDocument/2006/relationships/slide" Target="slide123.xml"/><Relationship Id="rId54" Type="http://schemas.openxmlformats.org/officeDocument/2006/relationships/slide" Target="slide14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7.xml"/><Relationship Id="rId11" Type="http://schemas.openxmlformats.org/officeDocument/2006/relationships/slide" Target="slide63.xml"/><Relationship Id="rId24" Type="http://schemas.openxmlformats.org/officeDocument/2006/relationships/slide" Target="slide89.xml"/><Relationship Id="rId32" Type="http://schemas.openxmlformats.org/officeDocument/2006/relationships/slide" Target="slide105.xml"/><Relationship Id="rId37" Type="http://schemas.openxmlformats.org/officeDocument/2006/relationships/slide" Target="slide115.xml"/><Relationship Id="rId40" Type="http://schemas.openxmlformats.org/officeDocument/2006/relationships/slide" Target="slide121.xml"/><Relationship Id="rId45" Type="http://schemas.openxmlformats.org/officeDocument/2006/relationships/slide" Target="slide131.xml"/><Relationship Id="rId53" Type="http://schemas.openxmlformats.org/officeDocument/2006/relationships/slide" Target="slide147.xml"/><Relationship Id="rId5" Type="http://schemas.openxmlformats.org/officeDocument/2006/relationships/slide" Target="slide165.xml"/><Relationship Id="rId15" Type="http://schemas.openxmlformats.org/officeDocument/2006/relationships/slide" Target="slide71.xml"/><Relationship Id="rId23" Type="http://schemas.openxmlformats.org/officeDocument/2006/relationships/slide" Target="slide87.xml"/><Relationship Id="rId28" Type="http://schemas.openxmlformats.org/officeDocument/2006/relationships/slide" Target="slide97.xml"/><Relationship Id="rId36" Type="http://schemas.openxmlformats.org/officeDocument/2006/relationships/slide" Target="slide113.xml"/><Relationship Id="rId49" Type="http://schemas.openxmlformats.org/officeDocument/2006/relationships/slide" Target="slide139.xml"/><Relationship Id="rId57" Type="http://schemas.openxmlformats.org/officeDocument/2006/relationships/slide" Target="slide155.xml"/><Relationship Id="rId10" Type="http://schemas.openxmlformats.org/officeDocument/2006/relationships/slide" Target="slide61.xml"/><Relationship Id="rId19" Type="http://schemas.openxmlformats.org/officeDocument/2006/relationships/slide" Target="slide79.xml"/><Relationship Id="rId31" Type="http://schemas.openxmlformats.org/officeDocument/2006/relationships/slide" Target="slide103.xml"/><Relationship Id="rId44" Type="http://schemas.openxmlformats.org/officeDocument/2006/relationships/slide" Target="slide129.xml"/><Relationship Id="rId52" Type="http://schemas.openxmlformats.org/officeDocument/2006/relationships/slide" Target="slide145.xml"/><Relationship Id="rId4" Type="http://schemas.openxmlformats.org/officeDocument/2006/relationships/slide" Target="slide163.xml"/><Relationship Id="rId9" Type="http://schemas.openxmlformats.org/officeDocument/2006/relationships/slide" Target="slide157.xml"/><Relationship Id="rId14" Type="http://schemas.openxmlformats.org/officeDocument/2006/relationships/slide" Target="slide69.xml"/><Relationship Id="rId22" Type="http://schemas.openxmlformats.org/officeDocument/2006/relationships/slide" Target="slide85.xml"/><Relationship Id="rId27" Type="http://schemas.openxmlformats.org/officeDocument/2006/relationships/slide" Target="slide95.xml"/><Relationship Id="rId30" Type="http://schemas.openxmlformats.org/officeDocument/2006/relationships/slide" Target="slide101.xml"/><Relationship Id="rId35" Type="http://schemas.openxmlformats.org/officeDocument/2006/relationships/slide" Target="slide111.xml"/><Relationship Id="rId43" Type="http://schemas.openxmlformats.org/officeDocument/2006/relationships/slide" Target="slide127.xml"/><Relationship Id="rId48" Type="http://schemas.openxmlformats.org/officeDocument/2006/relationships/slide" Target="slide137.xml"/><Relationship Id="rId56" Type="http://schemas.openxmlformats.org/officeDocument/2006/relationships/slide" Target="slide153.xml"/><Relationship Id="rId8" Type="http://schemas.openxmlformats.org/officeDocument/2006/relationships/slide" Target="slide171.xml"/><Relationship Id="rId51" Type="http://schemas.openxmlformats.org/officeDocument/2006/relationships/slide" Target="slide143.xml"/><Relationship Id="rId3" Type="http://schemas.openxmlformats.org/officeDocument/2006/relationships/slide" Target="slide161.xml"/></Relationships>
</file>

<file path=ppt/slides/_rels/slide54.xml.rels><?xml version="1.0" encoding="UTF-8" standalone="yes"?>
<Relationships xmlns="http://schemas.openxmlformats.org/package/2006/relationships"><Relationship Id="rId13" Type="http://schemas.openxmlformats.org/officeDocument/2006/relationships/slide" Target="slide67.xml"/><Relationship Id="rId18" Type="http://schemas.openxmlformats.org/officeDocument/2006/relationships/slide" Target="slide77.xml"/><Relationship Id="rId26" Type="http://schemas.openxmlformats.org/officeDocument/2006/relationships/slide" Target="slide93.xml"/><Relationship Id="rId39" Type="http://schemas.openxmlformats.org/officeDocument/2006/relationships/slide" Target="slide119.xml"/><Relationship Id="rId21" Type="http://schemas.openxmlformats.org/officeDocument/2006/relationships/slide" Target="slide83.xml"/><Relationship Id="rId34" Type="http://schemas.openxmlformats.org/officeDocument/2006/relationships/slide" Target="slide109.xml"/><Relationship Id="rId42" Type="http://schemas.openxmlformats.org/officeDocument/2006/relationships/slide" Target="slide125.xml"/><Relationship Id="rId47" Type="http://schemas.openxmlformats.org/officeDocument/2006/relationships/slide" Target="slide135.xml"/><Relationship Id="rId50" Type="http://schemas.openxmlformats.org/officeDocument/2006/relationships/slide" Target="slide141.xml"/><Relationship Id="rId55" Type="http://schemas.openxmlformats.org/officeDocument/2006/relationships/slide" Target="slide151.xml"/><Relationship Id="rId7" Type="http://schemas.openxmlformats.org/officeDocument/2006/relationships/slide" Target="slide171.xml"/><Relationship Id="rId12" Type="http://schemas.openxmlformats.org/officeDocument/2006/relationships/slide" Target="slide65.xml"/><Relationship Id="rId17" Type="http://schemas.openxmlformats.org/officeDocument/2006/relationships/slide" Target="slide75.xml"/><Relationship Id="rId25" Type="http://schemas.openxmlformats.org/officeDocument/2006/relationships/slide" Target="slide91.xml"/><Relationship Id="rId33" Type="http://schemas.openxmlformats.org/officeDocument/2006/relationships/slide" Target="slide107.xml"/><Relationship Id="rId38" Type="http://schemas.openxmlformats.org/officeDocument/2006/relationships/slide" Target="slide117.xml"/><Relationship Id="rId46" Type="http://schemas.openxmlformats.org/officeDocument/2006/relationships/slide" Target="slide133.xml"/><Relationship Id="rId2" Type="http://schemas.openxmlformats.org/officeDocument/2006/relationships/image" Target="../media/image5.jpeg"/><Relationship Id="rId16" Type="http://schemas.openxmlformats.org/officeDocument/2006/relationships/slide" Target="slide73.xml"/><Relationship Id="rId20" Type="http://schemas.openxmlformats.org/officeDocument/2006/relationships/slide" Target="slide81.xml"/><Relationship Id="rId29" Type="http://schemas.openxmlformats.org/officeDocument/2006/relationships/slide" Target="slide99.xml"/><Relationship Id="rId41" Type="http://schemas.openxmlformats.org/officeDocument/2006/relationships/slide" Target="slide123.xml"/><Relationship Id="rId54" Type="http://schemas.openxmlformats.org/officeDocument/2006/relationships/slide" Target="slide14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9.xml"/><Relationship Id="rId11" Type="http://schemas.openxmlformats.org/officeDocument/2006/relationships/slide" Target="slide63.xml"/><Relationship Id="rId24" Type="http://schemas.openxmlformats.org/officeDocument/2006/relationships/slide" Target="slide89.xml"/><Relationship Id="rId32" Type="http://schemas.openxmlformats.org/officeDocument/2006/relationships/slide" Target="slide105.xml"/><Relationship Id="rId37" Type="http://schemas.openxmlformats.org/officeDocument/2006/relationships/slide" Target="slide115.xml"/><Relationship Id="rId40" Type="http://schemas.openxmlformats.org/officeDocument/2006/relationships/slide" Target="slide121.xml"/><Relationship Id="rId45" Type="http://schemas.openxmlformats.org/officeDocument/2006/relationships/slide" Target="slide131.xml"/><Relationship Id="rId53" Type="http://schemas.openxmlformats.org/officeDocument/2006/relationships/slide" Target="slide147.xml"/><Relationship Id="rId5" Type="http://schemas.openxmlformats.org/officeDocument/2006/relationships/slide" Target="slide167.xml"/><Relationship Id="rId15" Type="http://schemas.openxmlformats.org/officeDocument/2006/relationships/slide" Target="slide71.xml"/><Relationship Id="rId23" Type="http://schemas.openxmlformats.org/officeDocument/2006/relationships/slide" Target="slide87.xml"/><Relationship Id="rId28" Type="http://schemas.openxmlformats.org/officeDocument/2006/relationships/slide" Target="slide97.xml"/><Relationship Id="rId36" Type="http://schemas.openxmlformats.org/officeDocument/2006/relationships/slide" Target="slide113.xml"/><Relationship Id="rId49" Type="http://schemas.openxmlformats.org/officeDocument/2006/relationships/slide" Target="slide139.xml"/><Relationship Id="rId57" Type="http://schemas.openxmlformats.org/officeDocument/2006/relationships/slide" Target="slide155.xml"/><Relationship Id="rId10" Type="http://schemas.openxmlformats.org/officeDocument/2006/relationships/slide" Target="slide61.xml"/><Relationship Id="rId19" Type="http://schemas.openxmlformats.org/officeDocument/2006/relationships/slide" Target="slide79.xml"/><Relationship Id="rId31" Type="http://schemas.openxmlformats.org/officeDocument/2006/relationships/slide" Target="slide103.xml"/><Relationship Id="rId44" Type="http://schemas.openxmlformats.org/officeDocument/2006/relationships/slide" Target="slide129.xml"/><Relationship Id="rId52" Type="http://schemas.openxmlformats.org/officeDocument/2006/relationships/slide" Target="slide145.xml"/><Relationship Id="rId4" Type="http://schemas.openxmlformats.org/officeDocument/2006/relationships/slide" Target="slide165.xml"/><Relationship Id="rId9" Type="http://schemas.openxmlformats.org/officeDocument/2006/relationships/slide" Target="slide157.xml"/><Relationship Id="rId14" Type="http://schemas.openxmlformats.org/officeDocument/2006/relationships/slide" Target="slide69.xml"/><Relationship Id="rId22" Type="http://schemas.openxmlformats.org/officeDocument/2006/relationships/slide" Target="slide85.xml"/><Relationship Id="rId27" Type="http://schemas.openxmlformats.org/officeDocument/2006/relationships/slide" Target="slide95.xml"/><Relationship Id="rId30" Type="http://schemas.openxmlformats.org/officeDocument/2006/relationships/slide" Target="slide101.xml"/><Relationship Id="rId35" Type="http://schemas.openxmlformats.org/officeDocument/2006/relationships/slide" Target="slide111.xml"/><Relationship Id="rId43" Type="http://schemas.openxmlformats.org/officeDocument/2006/relationships/slide" Target="slide127.xml"/><Relationship Id="rId48" Type="http://schemas.openxmlformats.org/officeDocument/2006/relationships/slide" Target="slide137.xml"/><Relationship Id="rId56" Type="http://schemas.openxmlformats.org/officeDocument/2006/relationships/slide" Target="slide153.xml"/><Relationship Id="rId8" Type="http://schemas.openxmlformats.org/officeDocument/2006/relationships/slide" Target="slide159.xml"/><Relationship Id="rId51" Type="http://schemas.openxmlformats.org/officeDocument/2006/relationships/slide" Target="slide143.xml"/><Relationship Id="rId3" Type="http://schemas.openxmlformats.org/officeDocument/2006/relationships/slide" Target="slide163.xml"/></Relationships>
</file>

<file path=ppt/slides/_rels/slide55.xml.rels><?xml version="1.0" encoding="UTF-8" standalone="yes"?>
<Relationships xmlns="http://schemas.openxmlformats.org/package/2006/relationships"><Relationship Id="rId13" Type="http://schemas.openxmlformats.org/officeDocument/2006/relationships/slide" Target="slide67.xml"/><Relationship Id="rId18" Type="http://schemas.openxmlformats.org/officeDocument/2006/relationships/slide" Target="slide77.xml"/><Relationship Id="rId26" Type="http://schemas.openxmlformats.org/officeDocument/2006/relationships/slide" Target="slide93.xml"/><Relationship Id="rId39" Type="http://schemas.openxmlformats.org/officeDocument/2006/relationships/slide" Target="slide119.xml"/><Relationship Id="rId21" Type="http://schemas.openxmlformats.org/officeDocument/2006/relationships/slide" Target="slide83.xml"/><Relationship Id="rId34" Type="http://schemas.openxmlformats.org/officeDocument/2006/relationships/slide" Target="slide109.xml"/><Relationship Id="rId42" Type="http://schemas.openxmlformats.org/officeDocument/2006/relationships/slide" Target="slide125.xml"/><Relationship Id="rId47" Type="http://schemas.openxmlformats.org/officeDocument/2006/relationships/slide" Target="slide135.xml"/><Relationship Id="rId50" Type="http://schemas.openxmlformats.org/officeDocument/2006/relationships/slide" Target="slide141.xml"/><Relationship Id="rId55" Type="http://schemas.openxmlformats.org/officeDocument/2006/relationships/slide" Target="slide151.xml"/><Relationship Id="rId7" Type="http://schemas.openxmlformats.org/officeDocument/2006/relationships/slide" Target="slide161.xml"/><Relationship Id="rId12" Type="http://schemas.openxmlformats.org/officeDocument/2006/relationships/slide" Target="slide65.xml"/><Relationship Id="rId17" Type="http://schemas.openxmlformats.org/officeDocument/2006/relationships/slide" Target="slide75.xml"/><Relationship Id="rId25" Type="http://schemas.openxmlformats.org/officeDocument/2006/relationships/slide" Target="slide91.xml"/><Relationship Id="rId33" Type="http://schemas.openxmlformats.org/officeDocument/2006/relationships/slide" Target="slide107.xml"/><Relationship Id="rId38" Type="http://schemas.openxmlformats.org/officeDocument/2006/relationships/slide" Target="slide117.xml"/><Relationship Id="rId46" Type="http://schemas.openxmlformats.org/officeDocument/2006/relationships/slide" Target="slide133.xml"/><Relationship Id="rId2" Type="http://schemas.openxmlformats.org/officeDocument/2006/relationships/image" Target="../media/image5.jpeg"/><Relationship Id="rId16" Type="http://schemas.openxmlformats.org/officeDocument/2006/relationships/slide" Target="slide73.xml"/><Relationship Id="rId20" Type="http://schemas.openxmlformats.org/officeDocument/2006/relationships/slide" Target="slide81.xml"/><Relationship Id="rId29" Type="http://schemas.openxmlformats.org/officeDocument/2006/relationships/slide" Target="slide99.xml"/><Relationship Id="rId41" Type="http://schemas.openxmlformats.org/officeDocument/2006/relationships/slide" Target="slide123.xml"/><Relationship Id="rId54" Type="http://schemas.openxmlformats.org/officeDocument/2006/relationships/slide" Target="slide14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71.xml"/><Relationship Id="rId11" Type="http://schemas.openxmlformats.org/officeDocument/2006/relationships/slide" Target="slide63.xml"/><Relationship Id="rId24" Type="http://schemas.openxmlformats.org/officeDocument/2006/relationships/slide" Target="slide89.xml"/><Relationship Id="rId32" Type="http://schemas.openxmlformats.org/officeDocument/2006/relationships/slide" Target="slide105.xml"/><Relationship Id="rId37" Type="http://schemas.openxmlformats.org/officeDocument/2006/relationships/slide" Target="slide115.xml"/><Relationship Id="rId40" Type="http://schemas.openxmlformats.org/officeDocument/2006/relationships/slide" Target="slide121.xml"/><Relationship Id="rId45" Type="http://schemas.openxmlformats.org/officeDocument/2006/relationships/slide" Target="slide131.xml"/><Relationship Id="rId53" Type="http://schemas.openxmlformats.org/officeDocument/2006/relationships/slide" Target="slide147.xml"/><Relationship Id="rId5" Type="http://schemas.openxmlformats.org/officeDocument/2006/relationships/slide" Target="slide169.xml"/><Relationship Id="rId15" Type="http://schemas.openxmlformats.org/officeDocument/2006/relationships/slide" Target="slide71.xml"/><Relationship Id="rId23" Type="http://schemas.openxmlformats.org/officeDocument/2006/relationships/slide" Target="slide87.xml"/><Relationship Id="rId28" Type="http://schemas.openxmlformats.org/officeDocument/2006/relationships/slide" Target="slide97.xml"/><Relationship Id="rId36" Type="http://schemas.openxmlformats.org/officeDocument/2006/relationships/slide" Target="slide113.xml"/><Relationship Id="rId49" Type="http://schemas.openxmlformats.org/officeDocument/2006/relationships/slide" Target="slide139.xml"/><Relationship Id="rId57" Type="http://schemas.openxmlformats.org/officeDocument/2006/relationships/slide" Target="slide155.xml"/><Relationship Id="rId10" Type="http://schemas.openxmlformats.org/officeDocument/2006/relationships/slide" Target="slide61.xml"/><Relationship Id="rId19" Type="http://schemas.openxmlformats.org/officeDocument/2006/relationships/slide" Target="slide79.xml"/><Relationship Id="rId31" Type="http://schemas.openxmlformats.org/officeDocument/2006/relationships/slide" Target="slide103.xml"/><Relationship Id="rId44" Type="http://schemas.openxmlformats.org/officeDocument/2006/relationships/slide" Target="slide129.xml"/><Relationship Id="rId52" Type="http://schemas.openxmlformats.org/officeDocument/2006/relationships/slide" Target="slide145.xml"/><Relationship Id="rId4" Type="http://schemas.openxmlformats.org/officeDocument/2006/relationships/slide" Target="slide167.xml"/><Relationship Id="rId9" Type="http://schemas.openxmlformats.org/officeDocument/2006/relationships/slide" Target="slide157.xml"/><Relationship Id="rId14" Type="http://schemas.openxmlformats.org/officeDocument/2006/relationships/slide" Target="slide69.xml"/><Relationship Id="rId22" Type="http://schemas.openxmlformats.org/officeDocument/2006/relationships/slide" Target="slide85.xml"/><Relationship Id="rId27" Type="http://schemas.openxmlformats.org/officeDocument/2006/relationships/slide" Target="slide95.xml"/><Relationship Id="rId30" Type="http://schemas.openxmlformats.org/officeDocument/2006/relationships/slide" Target="slide101.xml"/><Relationship Id="rId35" Type="http://schemas.openxmlformats.org/officeDocument/2006/relationships/slide" Target="slide111.xml"/><Relationship Id="rId43" Type="http://schemas.openxmlformats.org/officeDocument/2006/relationships/slide" Target="slide127.xml"/><Relationship Id="rId48" Type="http://schemas.openxmlformats.org/officeDocument/2006/relationships/slide" Target="slide137.xml"/><Relationship Id="rId56" Type="http://schemas.openxmlformats.org/officeDocument/2006/relationships/slide" Target="slide153.xml"/><Relationship Id="rId8" Type="http://schemas.openxmlformats.org/officeDocument/2006/relationships/slide" Target="slide159.xml"/><Relationship Id="rId51" Type="http://schemas.openxmlformats.org/officeDocument/2006/relationships/slide" Target="slide143.xml"/><Relationship Id="rId3" Type="http://schemas.openxmlformats.org/officeDocument/2006/relationships/slide" Target="slide165.xml"/></Relationships>
</file>

<file path=ppt/slides/_rels/slide56.xml.rels><?xml version="1.0" encoding="UTF-8" standalone="yes"?>
<Relationships xmlns="http://schemas.openxmlformats.org/package/2006/relationships"><Relationship Id="rId13" Type="http://schemas.openxmlformats.org/officeDocument/2006/relationships/slide" Target="slide67.xml"/><Relationship Id="rId18" Type="http://schemas.openxmlformats.org/officeDocument/2006/relationships/slide" Target="slide77.xml"/><Relationship Id="rId26" Type="http://schemas.openxmlformats.org/officeDocument/2006/relationships/slide" Target="slide93.xml"/><Relationship Id="rId39" Type="http://schemas.openxmlformats.org/officeDocument/2006/relationships/slide" Target="slide119.xml"/><Relationship Id="rId21" Type="http://schemas.openxmlformats.org/officeDocument/2006/relationships/slide" Target="slide83.xml"/><Relationship Id="rId34" Type="http://schemas.openxmlformats.org/officeDocument/2006/relationships/slide" Target="slide109.xml"/><Relationship Id="rId42" Type="http://schemas.openxmlformats.org/officeDocument/2006/relationships/slide" Target="slide125.xml"/><Relationship Id="rId47" Type="http://schemas.openxmlformats.org/officeDocument/2006/relationships/slide" Target="slide135.xml"/><Relationship Id="rId50" Type="http://schemas.openxmlformats.org/officeDocument/2006/relationships/slide" Target="slide141.xml"/><Relationship Id="rId55" Type="http://schemas.openxmlformats.org/officeDocument/2006/relationships/slide" Target="slide151.xml"/><Relationship Id="rId7" Type="http://schemas.openxmlformats.org/officeDocument/2006/relationships/slide" Target="slide163.xml"/><Relationship Id="rId12" Type="http://schemas.openxmlformats.org/officeDocument/2006/relationships/slide" Target="slide65.xml"/><Relationship Id="rId17" Type="http://schemas.openxmlformats.org/officeDocument/2006/relationships/slide" Target="slide75.xml"/><Relationship Id="rId25" Type="http://schemas.openxmlformats.org/officeDocument/2006/relationships/slide" Target="slide91.xml"/><Relationship Id="rId33" Type="http://schemas.openxmlformats.org/officeDocument/2006/relationships/slide" Target="slide107.xml"/><Relationship Id="rId38" Type="http://schemas.openxmlformats.org/officeDocument/2006/relationships/slide" Target="slide117.xml"/><Relationship Id="rId46" Type="http://schemas.openxmlformats.org/officeDocument/2006/relationships/slide" Target="slide133.xml"/><Relationship Id="rId2" Type="http://schemas.openxmlformats.org/officeDocument/2006/relationships/image" Target="../media/image5.jpeg"/><Relationship Id="rId16" Type="http://schemas.openxmlformats.org/officeDocument/2006/relationships/slide" Target="slide73.xml"/><Relationship Id="rId20" Type="http://schemas.openxmlformats.org/officeDocument/2006/relationships/slide" Target="slide81.xml"/><Relationship Id="rId29" Type="http://schemas.openxmlformats.org/officeDocument/2006/relationships/slide" Target="slide99.xml"/><Relationship Id="rId41" Type="http://schemas.openxmlformats.org/officeDocument/2006/relationships/slide" Target="slide123.xml"/><Relationship Id="rId54" Type="http://schemas.openxmlformats.org/officeDocument/2006/relationships/slide" Target="slide14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1.xml"/><Relationship Id="rId11" Type="http://schemas.openxmlformats.org/officeDocument/2006/relationships/slide" Target="slide63.xml"/><Relationship Id="rId24" Type="http://schemas.openxmlformats.org/officeDocument/2006/relationships/slide" Target="slide89.xml"/><Relationship Id="rId32" Type="http://schemas.openxmlformats.org/officeDocument/2006/relationships/slide" Target="slide105.xml"/><Relationship Id="rId37" Type="http://schemas.openxmlformats.org/officeDocument/2006/relationships/slide" Target="slide115.xml"/><Relationship Id="rId40" Type="http://schemas.openxmlformats.org/officeDocument/2006/relationships/slide" Target="slide121.xml"/><Relationship Id="rId45" Type="http://schemas.openxmlformats.org/officeDocument/2006/relationships/slide" Target="slide131.xml"/><Relationship Id="rId53" Type="http://schemas.openxmlformats.org/officeDocument/2006/relationships/slide" Target="slide147.xml"/><Relationship Id="rId5" Type="http://schemas.openxmlformats.org/officeDocument/2006/relationships/slide" Target="slide171.xml"/><Relationship Id="rId15" Type="http://schemas.openxmlformats.org/officeDocument/2006/relationships/slide" Target="slide71.xml"/><Relationship Id="rId23" Type="http://schemas.openxmlformats.org/officeDocument/2006/relationships/slide" Target="slide87.xml"/><Relationship Id="rId28" Type="http://schemas.openxmlformats.org/officeDocument/2006/relationships/slide" Target="slide97.xml"/><Relationship Id="rId36" Type="http://schemas.openxmlformats.org/officeDocument/2006/relationships/slide" Target="slide113.xml"/><Relationship Id="rId49" Type="http://schemas.openxmlformats.org/officeDocument/2006/relationships/slide" Target="slide139.xml"/><Relationship Id="rId57" Type="http://schemas.openxmlformats.org/officeDocument/2006/relationships/slide" Target="slide155.xml"/><Relationship Id="rId10" Type="http://schemas.openxmlformats.org/officeDocument/2006/relationships/slide" Target="slide61.xml"/><Relationship Id="rId19" Type="http://schemas.openxmlformats.org/officeDocument/2006/relationships/slide" Target="slide79.xml"/><Relationship Id="rId31" Type="http://schemas.openxmlformats.org/officeDocument/2006/relationships/slide" Target="slide103.xml"/><Relationship Id="rId44" Type="http://schemas.openxmlformats.org/officeDocument/2006/relationships/slide" Target="slide129.xml"/><Relationship Id="rId52" Type="http://schemas.openxmlformats.org/officeDocument/2006/relationships/slide" Target="slide145.xml"/><Relationship Id="rId4" Type="http://schemas.openxmlformats.org/officeDocument/2006/relationships/slide" Target="slide169.xml"/><Relationship Id="rId9" Type="http://schemas.openxmlformats.org/officeDocument/2006/relationships/slide" Target="slide157.xml"/><Relationship Id="rId14" Type="http://schemas.openxmlformats.org/officeDocument/2006/relationships/slide" Target="slide69.xml"/><Relationship Id="rId22" Type="http://schemas.openxmlformats.org/officeDocument/2006/relationships/slide" Target="slide85.xml"/><Relationship Id="rId27" Type="http://schemas.openxmlformats.org/officeDocument/2006/relationships/slide" Target="slide95.xml"/><Relationship Id="rId30" Type="http://schemas.openxmlformats.org/officeDocument/2006/relationships/slide" Target="slide101.xml"/><Relationship Id="rId35" Type="http://schemas.openxmlformats.org/officeDocument/2006/relationships/slide" Target="slide111.xml"/><Relationship Id="rId43" Type="http://schemas.openxmlformats.org/officeDocument/2006/relationships/slide" Target="slide127.xml"/><Relationship Id="rId48" Type="http://schemas.openxmlformats.org/officeDocument/2006/relationships/slide" Target="slide137.xml"/><Relationship Id="rId56" Type="http://schemas.openxmlformats.org/officeDocument/2006/relationships/slide" Target="slide153.xml"/><Relationship Id="rId8" Type="http://schemas.openxmlformats.org/officeDocument/2006/relationships/slide" Target="slide159.xml"/><Relationship Id="rId51" Type="http://schemas.openxmlformats.org/officeDocument/2006/relationships/slide" Target="slide143.xml"/><Relationship Id="rId3" Type="http://schemas.openxmlformats.org/officeDocument/2006/relationships/slide" Target="slide167.xml"/></Relationships>
</file>

<file path=ppt/slides/_rels/slide57.xml.rels><?xml version="1.0" encoding="UTF-8" standalone="yes"?>
<Relationships xmlns="http://schemas.openxmlformats.org/package/2006/relationships"><Relationship Id="rId13" Type="http://schemas.openxmlformats.org/officeDocument/2006/relationships/slide" Target="slide67.xml"/><Relationship Id="rId18" Type="http://schemas.openxmlformats.org/officeDocument/2006/relationships/slide" Target="slide77.xml"/><Relationship Id="rId26" Type="http://schemas.openxmlformats.org/officeDocument/2006/relationships/slide" Target="slide93.xml"/><Relationship Id="rId39" Type="http://schemas.openxmlformats.org/officeDocument/2006/relationships/slide" Target="slide119.xml"/><Relationship Id="rId21" Type="http://schemas.openxmlformats.org/officeDocument/2006/relationships/slide" Target="slide83.xml"/><Relationship Id="rId34" Type="http://schemas.openxmlformats.org/officeDocument/2006/relationships/slide" Target="slide109.xml"/><Relationship Id="rId42" Type="http://schemas.openxmlformats.org/officeDocument/2006/relationships/slide" Target="slide125.xml"/><Relationship Id="rId47" Type="http://schemas.openxmlformats.org/officeDocument/2006/relationships/slide" Target="slide135.xml"/><Relationship Id="rId50" Type="http://schemas.openxmlformats.org/officeDocument/2006/relationships/slide" Target="slide141.xml"/><Relationship Id="rId55" Type="http://schemas.openxmlformats.org/officeDocument/2006/relationships/slide" Target="slide151.xml"/><Relationship Id="rId7" Type="http://schemas.openxmlformats.org/officeDocument/2006/relationships/slide" Target="slide165.xml"/><Relationship Id="rId12" Type="http://schemas.openxmlformats.org/officeDocument/2006/relationships/slide" Target="slide65.xml"/><Relationship Id="rId17" Type="http://schemas.openxmlformats.org/officeDocument/2006/relationships/slide" Target="slide75.xml"/><Relationship Id="rId25" Type="http://schemas.openxmlformats.org/officeDocument/2006/relationships/slide" Target="slide91.xml"/><Relationship Id="rId33" Type="http://schemas.openxmlformats.org/officeDocument/2006/relationships/slide" Target="slide107.xml"/><Relationship Id="rId38" Type="http://schemas.openxmlformats.org/officeDocument/2006/relationships/slide" Target="slide117.xml"/><Relationship Id="rId46" Type="http://schemas.openxmlformats.org/officeDocument/2006/relationships/slide" Target="slide133.xml"/><Relationship Id="rId2" Type="http://schemas.openxmlformats.org/officeDocument/2006/relationships/image" Target="../media/image5.jpeg"/><Relationship Id="rId16" Type="http://schemas.openxmlformats.org/officeDocument/2006/relationships/slide" Target="slide73.xml"/><Relationship Id="rId20" Type="http://schemas.openxmlformats.org/officeDocument/2006/relationships/slide" Target="slide81.xml"/><Relationship Id="rId29" Type="http://schemas.openxmlformats.org/officeDocument/2006/relationships/slide" Target="slide99.xml"/><Relationship Id="rId41" Type="http://schemas.openxmlformats.org/officeDocument/2006/relationships/slide" Target="slide123.xml"/><Relationship Id="rId54" Type="http://schemas.openxmlformats.org/officeDocument/2006/relationships/slide" Target="slide14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3.xml"/><Relationship Id="rId11" Type="http://schemas.openxmlformats.org/officeDocument/2006/relationships/slide" Target="slide63.xml"/><Relationship Id="rId24" Type="http://schemas.openxmlformats.org/officeDocument/2006/relationships/slide" Target="slide89.xml"/><Relationship Id="rId32" Type="http://schemas.openxmlformats.org/officeDocument/2006/relationships/slide" Target="slide105.xml"/><Relationship Id="rId37" Type="http://schemas.openxmlformats.org/officeDocument/2006/relationships/slide" Target="slide115.xml"/><Relationship Id="rId40" Type="http://schemas.openxmlformats.org/officeDocument/2006/relationships/slide" Target="slide121.xml"/><Relationship Id="rId45" Type="http://schemas.openxmlformats.org/officeDocument/2006/relationships/slide" Target="slide131.xml"/><Relationship Id="rId53" Type="http://schemas.openxmlformats.org/officeDocument/2006/relationships/slide" Target="slide147.xml"/><Relationship Id="rId5" Type="http://schemas.openxmlformats.org/officeDocument/2006/relationships/slide" Target="slide161.xml"/><Relationship Id="rId15" Type="http://schemas.openxmlformats.org/officeDocument/2006/relationships/slide" Target="slide71.xml"/><Relationship Id="rId23" Type="http://schemas.openxmlformats.org/officeDocument/2006/relationships/slide" Target="slide87.xml"/><Relationship Id="rId28" Type="http://schemas.openxmlformats.org/officeDocument/2006/relationships/slide" Target="slide97.xml"/><Relationship Id="rId36" Type="http://schemas.openxmlformats.org/officeDocument/2006/relationships/slide" Target="slide113.xml"/><Relationship Id="rId49" Type="http://schemas.openxmlformats.org/officeDocument/2006/relationships/slide" Target="slide139.xml"/><Relationship Id="rId57" Type="http://schemas.openxmlformats.org/officeDocument/2006/relationships/slide" Target="slide155.xml"/><Relationship Id="rId10" Type="http://schemas.openxmlformats.org/officeDocument/2006/relationships/slide" Target="slide61.xml"/><Relationship Id="rId19" Type="http://schemas.openxmlformats.org/officeDocument/2006/relationships/slide" Target="slide79.xml"/><Relationship Id="rId31" Type="http://schemas.openxmlformats.org/officeDocument/2006/relationships/slide" Target="slide103.xml"/><Relationship Id="rId44" Type="http://schemas.openxmlformats.org/officeDocument/2006/relationships/slide" Target="slide129.xml"/><Relationship Id="rId52" Type="http://schemas.openxmlformats.org/officeDocument/2006/relationships/slide" Target="slide145.xml"/><Relationship Id="rId4" Type="http://schemas.openxmlformats.org/officeDocument/2006/relationships/slide" Target="slide171.xml"/><Relationship Id="rId9" Type="http://schemas.openxmlformats.org/officeDocument/2006/relationships/slide" Target="slide157.xml"/><Relationship Id="rId14" Type="http://schemas.openxmlformats.org/officeDocument/2006/relationships/slide" Target="slide69.xml"/><Relationship Id="rId22" Type="http://schemas.openxmlformats.org/officeDocument/2006/relationships/slide" Target="slide85.xml"/><Relationship Id="rId27" Type="http://schemas.openxmlformats.org/officeDocument/2006/relationships/slide" Target="slide95.xml"/><Relationship Id="rId30" Type="http://schemas.openxmlformats.org/officeDocument/2006/relationships/slide" Target="slide101.xml"/><Relationship Id="rId35" Type="http://schemas.openxmlformats.org/officeDocument/2006/relationships/slide" Target="slide111.xml"/><Relationship Id="rId43" Type="http://schemas.openxmlformats.org/officeDocument/2006/relationships/slide" Target="slide127.xml"/><Relationship Id="rId48" Type="http://schemas.openxmlformats.org/officeDocument/2006/relationships/slide" Target="slide137.xml"/><Relationship Id="rId56" Type="http://schemas.openxmlformats.org/officeDocument/2006/relationships/slide" Target="slide153.xml"/><Relationship Id="rId8" Type="http://schemas.openxmlformats.org/officeDocument/2006/relationships/slide" Target="slide159.xml"/><Relationship Id="rId51" Type="http://schemas.openxmlformats.org/officeDocument/2006/relationships/slide" Target="slide143.xml"/><Relationship Id="rId3" Type="http://schemas.openxmlformats.org/officeDocument/2006/relationships/slide" Target="slide169.xml"/></Relationships>
</file>

<file path=ppt/slides/_rels/slide58.xml.rels><?xml version="1.0" encoding="UTF-8" standalone="yes"?>
<Relationships xmlns="http://schemas.openxmlformats.org/package/2006/relationships"><Relationship Id="rId13" Type="http://schemas.openxmlformats.org/officeDocument/2006/relationships/slide" Target="slide67.xml"/><Relationship Id="rId18" Type="http://schemas.openxmlformats.org/officeDocument/2006/relationships/slide" Target="slide77.xml"/><Relationship Id="rId26" Type="http://schemas.openxmlformats.org/officeDocument/2006/relationships/slide" Target="slide93.xml"/><Relationship Id="rId39" Type="http://schemas.openxmlformats.org/officeDocument/2006/relationships/slide" Target="slide119.xml"/><Relationship Id="rId21" Type="http://schemas.openxmlformats.org/officeDocument/2006/relationships/slide" Target="slide83.xml"/><Relationship Id="rId34" Type="http://schemas.openxmlformats.org/officeDocument/2006/relationships/slide" Target="slide109.xml"/><Relationship Id="rId42" Type="http://schemas.openxmlformats.org/officeDocument/2006/relationships/slide" Target="slide125.xml"/><Relationship Id="rId47" Type="http://schemas.openxmlformats.org/officeDocument/2006/relationships/slide" Target="slide135.xml"/><Relationship Id="rId50" Type="http://schemas.openxmlformats.org/officeDocument/2006/relationships/slide" Target="slide141.xml"/><Relationship Id="rId55" Type="http://schemas.openxmlformats.org/officeDocument/2006/relationships/slide" Target="slide151.xml"/><Relationship Id="rId7" Type="http://schemas.openxmlformats.org/officeDocument/2006/relationships/slide" Target="slide167.xml"/><Relationship Id="rId12" Type="http://schemas.openxmlformats.org/officeDocument/2006/relationships/slide" Target="slide65.xml"/><Relationship Id="rId17" Type="http://schemas.openxmlformats.org/officeDocument/2006/relationships/slide" Target="slide75.xml"/><Relationship Id="rId25" Type="http://schemas.openxmlformats.org/officeDocument/2006/relationships/slide" Target="slide91.xml"/><Relationship Id="rId33" Type="http://schemas.openxmlformats.org/officeDocument/2006/relationships/slide" Target="slide107.xml"/><Relationship Id="rId38" Type="http://schemas.openxmlformats.org/officeDocument/2006/relationships/slide" Target="slide117.xml"/><Relationship Id="rId46" Type="http://schemas.openxmlformats.org/officeDocument/2006/relationships/slide" Target="slide133.xml"/><Relationship Id="rId2" Type="http://schemas.openxmlformats.org/officeDocument/2006/relationships/image" Target="../media/image5.jpeg"/><Relationship Id="rId16" Type="http://schemas.openxmlformats.org/officeDocument/2006/relationships/slide" Target="slide73.xml"/><Relationship Id="rId20" Type="http://schemas.openxmlformats.org/officeDocument/2006/relationships/slide" Target="slide81.xml"/><Relationship Id="rId29" Type="http://schemas.openxmlformats.org/officeDocument/2006/relationships/slide" Target="slide99.xml"/><Relationship Id="rId41" Type="http://schemas.openxmlformats.org/officeDocument/2006/relationships/slide" Target="slide123.xml"/><Relationship Id="rId54" Type="http://schemas.openxmlformats.org/officeDocument/2006/relationships/slide" Target="slide14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5.xml"/><Relationship Id="rId11" Type="http://schemas.openxmlformats.org/officeDocument/2006/relationships/slide" Target="slide63.xml"/><Relationship Id="rId24" Type="http://schemas.openxmlformats.org/officeDocument/2006/relationships/slide" Target="slide89.xml"/><Relationship Id="rId32" Type="http://schemas.openxmlformats.org/officeDocument/2006/relationships/slide" Target="slide105.xml"/><Relationship Id="rId37" Type="http://schemas.openxmlformats.org/officeDocument/2006/relationships/slide" Target="slide115.xml"/><Relationship Id="rId40" Type="http://schemas.openxmlformats.org/officeDocument/2006/relationships/slide" Target="slide121.xml"/><Relationship Id="rId45" Type="http://schemas.openxmlformats.org/officeDocument/2006/relationships/slide" Target="slide131.xml"/><Relationship Id="rId53" Type="http://schemas.openxmlformats.org/officeDocument/2006/relationships/slide" Target="slide147.xml"/><Relationship Id="rId5" Type="http://schemas.openxmlformats.org/officeDocument/2006/relationships/slide" Target="slide163.xml"/><Relationship Id="rId15" Type="http://schemas.openxmlformats.org/officeDocument/2006/relationships/slide" Target="slide71.xml"/><Relationship Id="rId23" Type="http://schemas.openxmlformats.org/officeDocument/2006/relationships/slide" Target="slide87.xml"/><Relationship Id="rId28" Type="http://schemas.openxmlformats.org/officeDocument/2006/relationships/slide" Target="slide97.xml"/><Relationship Id="rId36" Type="http://schemas.openxmlformats.org/officeDocument/2006/relationships/slide" Target="slide113.xml"/><Relationship Id="rId49" Type="http://schemas.openxmlformats.org/officeDocument/2006/relationships/slide" Target="slide139.xml"/><Relationship Id="rId57" Type="http://schemas.openxmlformats.org/officeDocument/2006/relationships/slide" Target="slide155.xml"/><Relationship Id="rId10" Type="http://schemas.openxmlformats.org/officeDocument/2006/relationships/slide" Target="slide61.xml"/><Relationship Id="rId19" Type="http://schemas.openxmlformats.org/officeDocument/2006/relationships/slide" Target="slide79.xml"/><Relationship Id="rId31" Type="http://schemas.openxmlformats.org/officeDocument/2006/relationships/slide" Target="slide103.xml"/><Relationship Id="rId44" Type="http://schemas.openxmlformats.org/officeDocument/2006/relationships/slide" Target="slide129.xml"/><Relationship Id="rId52" Type="http://schemas.openxmlformats.org/officeDocument/2006/relationships/slide" Target="slide145.xml"/><Relationship Id="rId4" Type="http://schemas.openxmlformats.org/officeDocument/2006/relationships/slide" Target="slide161.xml"/><Relationship Id="rId9" Type="http://schemas.openxmlformats.org/officeDocument/2006/relationships/slide" Target="slide157.xml"/><Relationship Id="rId14" Type="http://schemas.openxmlformats.org/officeDocument/2006/relationships/slide" Target="slide69.xml"/><Relationship Id="rId22" Type="http://schemas.openxmlformats.org/officeDocument/2006/relationships/slide" Target="slide85.xml"/><Relationship Id="rId27" Type="http://schemas.openxmlformats.org/officeDocument/2006/relationships/slide" Target="slide95.xml"/><Relationship Id="rId30" Type="http://schemas.openxmlformats.org/officeDocument/2006/relationships/slide" Target="slide101.xml"/><Relationship Id="rId35" Type="http://schemas.openxmlformats.org/officeDocument/2006/relationships/slide" Target="slide111.xml"/><Relationship Id="rId43" Type="http://schemas.openxmlformats.org/officeDocument/2006/relationships/slide" Target="slide127.xml"/><Relationship Id="rId48" Type="http://schemas.openxmlformats.org/officeDocument/2006/relationships/slide" Target="slide137.xml"/><Relationship Id="rId56" Type="http://schemas.openxmlformats.org/officeDocument/2006/relationships/slide" Target="slide153.xml"/><Relationship Id="rId8" Type="http://schemas.openxmlformats.org/officeDocument/2006/relationships/slide" Target="slide159.xml"/><Relationship Id="rId51" Type="http://schemas.openxmlformats.org/officeDocument/2006/relationships/slide" Target="slide143.xml"/><Relationship Id="rId3" Type="http://schemas.openxmlformats.org/officeDocument/2006/relationships/slide" Target="slide171.xml"/></Relationships>
</file>

<file path=ppt/slides/_rels/slide59.xml.rels><?xml version="1.0" encoding="UTF-8" standalone="yes"?>
<Relationships xmlns="http://schemas.openxmlformats.org/package/2006/relationships"><Relationship Id="rId13" Type="http://schemas.openxmlformats.org/officeDocument/2006/relationships/slide" Target="slide67.xml"/><Relationship Id="rId18" Type="http://schemas.openxmlformats.org/officeDocument/2006/relationships/slide" Target="slide77.xml"/><Relationship Id="rId26" Type="http://schemas.openxmlformats.org/officeDocument/2006/relationships/slide" Target="slide93.xml"/><Relationship Id="rId39" Type="http://schemas.openxmlformats.org/officeDocument/2006/relationships/slide" Target="slide119.xml"/><Relationship Id="rId21" Type="http://schemas.openxmlformats.org/officeDocument/2006/relationships/slide" Target="slide83.xml"/><Relationship Id="rId34" Type="http://schemas.openxmlformats.org/officeDocument/2006/relationships/slide" Target="slide109.xml"/><Relationship Id="rId42" Type="http://schemas.openxmlformats.org/officeDocument/2006/relationships/slide" Target="slide125.xml"/><Relationship Id="rId47" Type="http://schemas.openxmlformats.org/officeDocument/2006/relationships/slide" Target="slide135.xml"/><Relationship Id="rId50" Type="http://schemas.openxmlformats.org/officeDocument/2006/relationships/slide" Target="slide141.xml"/><Relationship Id="rId55" Type="http://schemas.openxmlformats.org/officeDocument/2006/relationships/slide" Target="slide151.xml"/><Relationship Id="rId7" Type="http://schemas.openxmlformats.org/officeDocument/2006/relationships/slide" Target="slide169.xml"/><Relationship Id="rId12" Type="http://schemas.openxmlformats.org/officeDocument/2006/relationships/slide" Target="slide65.xml"/><Relationship Id="rId17" Type="http://schemas.openxmlformats.org/officeDocument/2006/relationships/slide" Target="slide75.xml"/><Relationship Id="rId25" Type="http://schemas.openxmlformats.org/officeDocument/2006/relationships/slide" Target="slide91.xml"/><Relationship Id="rId33" Type="http://schemas.openxmlformats.org/officeDocument/2006/relationships/slide" Target="slide107.xml"/><Relationship Id="rId38" Type="http://schemas.openxmlformats.org/officeDocument/2006/relationships/slide" Target="slide117.xml"/><Relationship Id="rId46" Type="http://schemas.openxmlformats.org/officeDocument/2006/relationships/slide" Target="slide133.xml"/><Relationship Id="rId2" Type="http://schemas.openxmlformats.org/officeDocument/2006/relationships/image" Target="../media/image5.jpeg"/><Relationship Id="rId16" Type="http://schemas.openxmlformats.org/officeDocument/2006/relationships/slide" Target="slide73.xml"/><Relationship Id="rId20" Type="http://schemas.openxmlformats.org/officeDocument/2006/relationships/slide" Target="slide81.xml"/><Relationship Id="rId29" Type="http://schemas.openxmlformats.org/officeDocument/2006/relationships/slide" Target="slide99.xml"/><Relationship Id="rId41" Type="http://schemas.openxmlformats.org/officeDocument/2006/relationships/slide" Target="slide123.xml"/><Relationship Id="rId54" Type="http://schemas.openxmlformats.org/officeDocument/2006/relationships/slide" Target="slide14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7.xml"/><Relationship Id="rId11" Type="http://schemas.openxmlformats.org/officeDocument/2006/relationships/slide" Target="slide63.xml"/><Relationship Id="rId24" Type="http://schemas.openxmlformats.org/officeDocument/2006/relationships/slide" Target="slide89.xml"/><Relationship Id="rId32" Type="http://schemas.openxmlformats.org/officeDocument/2006/relationships/slide" Target="slide105.xml"/><Relationship Id="rId37" Type="http://schemas.openxmlformats.org/officeDocument/2006/relationships/slide" Target="slide115.xml"/><Relationship Id="rId40" Type="http://schemas.openxmlformats.org/officeDocument/2006/relationships/slide" Target="slide121.xml"/><Relationship Id="rId45" Type="http://schemas.openxmlformats.org/officeDocument/2006/relationships/slide" Target="slide131.xml"/><Relationship Id="rId53" Type="http://schemas.openxmlformats.org/officeDocument/2006/relationships/slide" Target="slide147.xml"/><Relationship Id="rId5" Type="http://schemas.openxmlformats.org/officeDocument/2006/relationships/slide" Target="slide165.xml"/><Relationship Id="rId15" Type="http://schemas.openxmlformats.org/officeDocument/2006/relationships/slide" Target="slide71.xml"/><Relationship Id="rId23" Type="http://schemas.openxmlformats.org/officeDocument/2006/relationships/slide" Target="slide87.xml"/><Relationship Id="rId28" Type="http://schemas.openxmlformats.org/officeDocument/2006/relationships/slide" Target="slide97.xml"/><Relationship Id="rId36" Type="http://schemas.openxmlformats.org/officeDocument/2006/relationships/slide" Target="slide113.xml"/><Relationship Id="rId49" Type="http://schemas.openxmlformats.org/officeDocument/2006/relationships/slide" Target="slide139.xml"/><Relationship Id="rId57" Type="http://schemas.openxmlformats.org/officeDocument/2006/relationships/slide" Target="slide155.xml"/><Relationship Id="rId10" Type="http://schemas.openxmlformats.org/officeDocument/2006/relationships/slide" Target="slide61.xml"/><Relationship Id="rId19" Type="http://schemas.openxmlformats.org/officeDocument/2006/relationships/slide" Target="slide79.xml"/><Relationship Id="rId31" Type="http://schemas.openxmlformats.org/officeDocument/2006/relationships/slide" Target="slide103.xml"/><Relationship Id="rId44" Type="http://schemas.openxmlformats.org/officeDocument/2006/relationships/slide" Target="slide129.xml"/><Relationship Id="rId52" Type="http://schemas.openxmlformats.org/officeDocument/2006/relationships/slide" Target="slide145.xml"/><Relationship Id="rId4" Type="http://schemas.openxmlformats.org/officeDocument/2006/relationships/slide" Target="slide163.xml"/><Relationship Id="rId9" Type="http://schemas.openxmlformats.org/officeDocument/2006/relationships/slide" Target="slide157.xml"/><Relationship Id="rId14" Type="http://schemas.openxmlformats.org/officeDocument/2006/relationships/slide" Target="slide69.xml"/><Relationship Id="rId22" Type="http://schemas.openxmlformats.org/officeDocument/2006/relationships/slide" Target="slide85.xml"/><Relationship Id="rId27" Type="http://schemas.openxmlformats.org/officeDocument/2006/relationships/slide" Target="slide95.xml"/><Relationship Id="rId30" Type="http://schemas.openxmlformats.org/officeDocument/2006/relationships/slide" Target="slide101.xml"/><Relationship Id="rId35" Type="http://schemas.openxmlformats.org/officeDocument/2006/relationships/slide" Target="slide111.xml"/><Relationship Id="rId43" Type="http://schemas.openxmlformats.org/officeDocument/2006/relationships/slide" Target="slide127.xml"/><Relationship Id="rId48" Type="http://schemas.openxmlformats.org/officeDocument/2006/relationships/slide" Target="slide137.xml"/><Relationship Id="rId56" Type="http://schemas.openxmlformats.org/officeDocument/2006/relationships/slide" Target="slide153.xml"/><Relationship Id="rId8" Type="http://schemas.openxmlformats.org/officeDocument/2006/relationships/slide" Target="slide159.xml"/><Relationship Id="rId51" Type="http://schemas.openxmlformats.org/officeDocument/2006/relationships/slide" Target="slide143.xml"/><Relationship Id="rId3" Type="http://schemas.openxmlformats.org/officeDocument/2006/relationships/slide" Target="slide161.xml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slide" Target="slide91.xml"/><Relationship Id="rId18" Type="http://schemas.openxmlformats.org/officeDocument/2006/relationships/slide" Target="slide105.xml"/><Relationship Id="rId26" Type="http://schemas.openxmlformats.org/officeDocument/2006/relationships/slide" Target="slide129.xml"/><Relationship Id="rId39" Type="http://schemas.openxmlformats.org/officeDocument/2006/relationships/slide" Target="slide163.xml"/><Relationship Id="rId21" Type="http://schemas.openxmlformats.org/officeDocument/2006/relationships/slide" Target="slide115.xml"/><Relationship Id="rId34" Type="http://schemas.openxmlformats.org/officeDocument/2006/relationships/slide" Target="slide149.xml"/><Relationship Id="rId42" Type="http://schemas.openxmlformats.org/officeDocument/2006/relationships/slide" Target="slide169.xml"/><Relationship Id="rId47" Type="http://schemas.openxmlformats.org/officeDocument/2006/relationships/slide" Target="slide95.xml"/><Relationship Id="rId50" Type="http://schemas.openxmlformats.org/officeDocument/2006/relationships/slide" Target="slide125.xml"/><Relationship Id="rId55" Type="http://schemas.openxmlformats.org/officeDocument/2006/relationships/slide" Target="slide157.xml"/><Relationship Id="rId7" Type="http://schemas.openxmlformats.org/officeDocument/2006/relationships/slide" Target="slide75.xml"/><Relationship Id="rId12" Type="http://schemas.openxmlformats.org/officeDocument/2006/relationships/slide" Target="slide89.xml"/><Relationship Id="rId17" Type="http://schemas.openxmlformats.org/officeDocument/2006/relationships/slide" Target="slide103.xml"/><Relationship Id="rId25" Type="http://schemas.openxmlformats.org/officeDocument/2006/relationships/slide" Target="slide123.xml"/><Relationship Id="rId33" Type="http://schemas.openxmlformats.org/officeDocument/2006/relationships/slide" Target="slide147.xml"/><Relationship Id="rId38" Type="http://schemas.openxmlformats.org/officeDocument/2006/relationships/slide" Target="slide161.xml"/><Relationship Id="rId46" Type="http://schemas.openxmlformats.org/officeDocument/2006/relationships/slide" Target="slide93.xml"/><Relationship Id="rId2" Type="http://schemas.openxmlformats.org/officeDocument/2006/relationships/image" Target="../media/image5.jpeg"/><Relationship Id="rId16" Type="http://schemas.openxmlformats.org/officeDocument/2006/relationships/slide" Target="slide101.xml"/><Relationship Id="rId20" Type="http://schemas.openxmlformats.org/officeDocument/2006/relationships/slide" Target="slide113.xml"/><Relationship Id="rId29" Type="http://schemas.openxmlformats.org/officeDocument/2006/relationships/slide" Target="slide135.xml"/><Relationship Id="rId41" Type="http://schemas.openxmlformats.org/officeDocument/2006/relationships/slide" Target="slide167.xml"/><Relationship Id="rId54" Type="http://schemas.openxmlformats.org/officeDocument/2006/relationships/slide" Target="slide15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3.xml"/><Relationship Id="rId11" Type="http://schemas.openxmlformats.org/officeDocument/2006/relationships/slide" Target="slide87.xml"/><Relationship Id="rId24" Type="http://schemas.openxmlformats.org/officeDocument/2006/relationships/slide" Target="slide121.xml"/><Relationship Id="rId32" Type="http://schemas.openxmlformats.org/officeDocument/2006/relationships/slide" Target="slide145.xml"/><Relationship Id="rId37" Type="http://schemas.openxmlformats.org/officeDocument/2006/relationships/slide" Target="slide155.xml"/><Relationship Id="rId40" Type="http://schemas.openxmlformats.org/officeDocument/2006/relationships/slide" Target="slide165.xml"/><Relationship Id="rId45" Type="http://schemas.openxmlformats.org/officeDocument/2006/relationships/slide" Target="slide79.xml"/><Relationship Id="rId53" Type="http://schemas.openxmlformats.org/officeDocument/2006/relationships/slide" Target="slide143.xml"/><Relationship Id="rId5" Type="http://schemas.openxmlformats.org/officeDocument/2006/relationships/slide" Target="slide71.xml"/><Relationship Id="rId15" Type="http://schemas.openxmlformats.org/officeDocument/2006/relationships/slide" Target="slide99.xml"/><Relationship Id="rId23" Type="http://schemas.openxmlformats.org/officeDocument/2006/relationships/slide" Target="slide119.xml"/><Relationship Id="rId28" Type="http://schemas.openxmlformats.org/officeDocument/2006/relationships/slide" Target="slide133.xml"/><Relationship Id="rId36" Type="http://schemas.openxmlformats.org/officeDocument/2006/relationships/slide" Target="slide153.xml"/><Relationship Id="rId49" Type="http://schemas.openxmlformats.org/officeDocument/2006/relationships/slide" Target="slide111.xml"/><Relationship Id="rId57" Type="http://schemas.openxmlformats.org/officeDocument/2006/relationships/slide" Target="slide63.xml"/><Relationship Id="rId10" Type="http://schemas.openxmlformats.org/officeDocument/2006/relationships/slide" Target="slide85.xml"/><Relationship Id="rId19" Type="http://schemas.openxmlformats.org/officeDocument/2006/relationships/slide" Target="slide107.xml"/><Relationship Id="rId31" Type="http://schemas.openxmlformats.org/officeDocument/2006/relationships/slide" Target="slide139.xml"/><Relationship Id="rId44" Type="http://schemas.openxmlformats.org/officeDocument/2006/relationships/slide" Target="slide77.xml"/><Relationship Id="rId52" Type="http://schemas.openxmlformats.org/officeDocument/2006/relationships/slide" Target="slide141.xml"/><Relationship Id="rId4" Type="http://schemas.openxmlformats.org/officeDocument/2006/relationships/slide" Target="slide69.xml"/><Relationship Id="rId9" Type="http://schemas.openxmlformats.org/officeDocument/2006/relationships/slide" Target="slide83.xml"/><Relationship Id="rId14" Type="http://schemas.openxmlformats.org/officeDocument/2006/relationships/slide" Target="slide97.xml"/><Relationship Id="rId22" Type="http://schemas.openxmlformats.org/officeDocument/2006/relationships/slide" Target="slide117.xml"/><Relationship Id="rId27" Type="http://schemas.openxmlformats.org/officeDocument/2006/relationships/slide" Target="slide131.xml"/><Relationship Id="rId30" Type="http://schemas.openxmlformats.org/officeDocument/2006/relationships/slide" Target="slide137.xml"/><Relationship Id="rId35" Type="http://schemas.openxmlformats.org/officeDocument/2006/relationships/slide" Target="slide151.xml"/><Relationship Id="rId43" Type="http://schemas.openxmlformats.org/officeDocument/2006/relationships/slide" Target="slide171.xml"/><Relationship Id="rId48" Type="http://schemas.openxmlformats.org/officeDocument/2006/relationships/slide" Target="slide109.xml"/><Relationship Id="rId56" Type="http://schemas.openxmlformats.org/officeDocument/2006/relationships/slide" Target="slide61.xml"/><Relationship Id="rId8" Type="http://schemas.openxmlformats.org/officeDocument/2006/relationships/slide" Target="slide81.xml"/><Relationship Id="rId51" Type="http://schemas.openxmlformats.org/officeDocument/2006/relationships/slide" Target="slide127.xml"/><Relationship Id="rId3" Type="http://schemas.openxmlformats.org/officeDocument/2006/relationships/slide" Target="slide6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64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" Target="slide66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" Target="slide68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" Target="slide70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slide" Target="slide97.xml"/><Relationship Id="rId18" Type="http://schemas.openxmlformats.org/officeDocument/2006/relationships/slide" Target="slide107.xml"/><Relationship Id="rId26" Type="http://schemas.openxmlformats.org/officeDocument/2006/relationships/slide" Target="slide131.xml"/><Relationship Id="rId39" Type="http://schemas.openxmlformats.org/officeDocument/2006/relationships/slide" Target="slide165.xml"/><Relationship Id="rId21" Type="http://schemas.openxmlformats.org/officeDocument/2006/relationships/slide" Target="slide117.xml"/><Relationship Id="rId34" Type="http://schemas.openxmlformats.org/officeDocument/2006/relationships/slide" Target="slide151.xml"/><Relationship Id="rId42" Type="http://schemas.openxmlformats.org/officeDocument/2006/relationships/slide" Target="slide171.xml"/><Relationship Id="rId47" Type="http://schemas.openxmlformats.org/officeDocument/2006/relationships/slide" Target="slide109.xml"/><Relationship Id="rId50" Type="http://schemas.openxmlformats.org/officeDocument/2006/relationships/slide" Target="slide127.xml"/><Relationship Id="rId55" Type="http://schemas.openxmlformats.org/officeDocument/2006/relationships/slide" Target="slide61.xml"/><Relationship Id="rId7" Type="http://schemas.openxmlformats.org/officeDocument/2006/relationships/slide" Target="slide81.xml"/><Relationship Id="rId12" Type="http://schemas.openxmlformats.org/officeDocument/2006/relationships/slide" Target="slide91.xml"/><Relationship Id="rId17" Type="http://schemas.openxmlformats.org/officeDocument/2006/relationships/slide" Target="slide105.xml"/><Relationship Id="rId25" Type="http://schemas.openxmlformats.org/officeDocument/2006/relationships/slide" Target="slide129.xml"/><Relationship Id="rId33" Type="http://schemas.openxmlformats.org/officeDocument/2006/relationships/slide" Target="slide149.xml"/><Relationship Id="rId38" Type="http://schemas.openxmlformats.org/officeDocument/2006/relationships/slide" Target="slide163.xml"/><Relationship Id="rId46" Type="http://schemas.openxmlformats.org/officeDocument/2006/relationships/slide" Target="slide95.xml"/><Relationship Id="rId2" Type="http://schemas.openxmlformats.org/officeDocument/2006/relationships/image" Target="../media/image5.jpeg"/><Relationship Id="rId16" Type="http://schemas.openxmlformats.org/officeDocument/2006/relationships/slide" Target="slide103.xml"/><Relationship Id="rId20" Type="http://schemas.openxmlformats.org/officeDocument/2006/relationships/slide" Target="slide115.xml"/><Relationship Id="rId29" Type="http://schemas.openxmlformats.org/officeDocument/2006/relationships/slide" Target="slide137.xml"/><Relationship Id="rId41" Type="http://schemas.openxmlformats.org/officeDocument/2006/relationships/slide" Target="slide169.xml"/><Relationship Id="rId54" Type="http://schemas.openxmlformats.org/officeDocument/2006/relationships/slide" Target="slide15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5.xml"/><Relationship Id="rId11" Type="http://schemas.openxmlformats.org/officeDocument/2006/relationships/slide" Target="slide89.xml"/><Relationship Id="rId24" Type="http://schemas.openxmlformats.org/officeDocument/2006/relationships/slide" Target="slide123.xml"/><Relationship Id="rId32" Type="http://schemas.openxmlformats.org/officeDocument/2006/relationships/slide" Target="slide147.xml"/><Relationship Id="rId37" Type="http://schemas.openxmlformats.org/officeDocument/2006/relationships/slide" Target="slide161.xml"/><Relationship Id="rId40" Type="http://schemas.openxmlformats.org/officeDocument/2006/relationships/slide" Target="slide167.xml"/><Relationship Id="rId45" Type="http://schemas.openxmlformats.org/officeDocument/2006/relationships/slide" Target="slide93.xml"/><Relationship Id="rId53" Type="http://schemas.openxmlformats.org/officeDocument/2006/relationships/slide" Target="slide159.xml"/><Relationship Id="rId5" Type="http://schemas.openxmlformats.org/officeDocument/2006/relationships/slide" Target="slide73.xml"/><Relationship Id="rId15" Type="http://schemas.openxmlformats.org/officeDocument/2006/relationships/slide" Target="slide101.xml"/><Relationship Id="rId23" Type="http://schemas.openxmlformats.org/officeDocument/2006/relationships/slide" Target="slide121.xml"/><Relationship Id="rId28" Type="http://schemas.openxmlformats.org/officeDocument/2006/relationships/slide" Target="slide135.xml"/><Relationship Id="rId36" Type="http://schemas.openxmlformats.org/officeDocument/2006/relationships/slide" Target="slide155.xml"/><Relationship Id="rId49" Type="http://schemas.openxmlformats.org/officeDocument/2006/relationships/slide" Target="slide125.xml"/><Relationship Id="rId57" Type="http://schemas.openxmlformats.org/officeDocument/2006/relationships/slide" Target="slide65.xml"/><Relationship Id="rId10" Type="http://schemas.openxmlformats.org/officeDocument/2006/relationships/slide" Target="slide87.xml"/><Relationship Id="rId19" Type="http://schemas.openxmlformats.org/officeDocument/2006/relationships/slide" Target="slide113.xml"/><Relationship Id="rId31" Type="http://schemas.openxmlformats.org/officeDocument/2006/relationships/slide" Target="slide145.xml"/><Relationship Id="rId44" Type="http://schemas.openxmlformats.org/officeDocument/2006/relationships/slide" Target="slide79.xml"/><Relationship Id="rId52" Type="http://schemas.openxmlformats.org/officeDocument/2006/relationships/slide" Target="slide143.xml"/><Relationship Id="rId4" Type="http://schemas.openxmlformats.org/officeDocument/2006/relationships/slide" Target="slide71.xml"/><Relationship Id="rId9" Type="http://schemas.openxmlformats.org/officeDocument/2006/relationships/slide" Target="slide85.xml"/><Relationship Id="rId14" Type="http://schemas.openxmlformats.org/officeDocument/2006/relationships/slide" Target="slide99.xml"/><Relationship Id="rId22" Type="http://schemas.openxmlformats.org/officeDocument/2006/relationships/slide" Target="slide119.xml"/><Relationship Id="rId27" Type="http://schemas.openxmlformats.org/officeDocument/2006/relationships/slide" Target="slide133.xml"/><Relationship Id="rId30" Type="http://schemas.openxmlformats.org/officeDocument/2006/relationships/slide" Target="slide139.xml"/><Relationship Id="rId35" Type="http://schemas.openxmlformats.org/officeDocument/2006/relationships/slide" Target="slide153.xml"/><Relationship Id="rId43" Type="http://schemas.openxmlformats.org/officeDocument/2006/relationships/slide" Target="slide77.xml"/><Relationship Id="rId48" Type="http://schemas.openxmlformats.org/officeDocument/2006/relationships/slide" Target="slide111.xml"/><Relationship Id="rId56" Type="http://schemas.openxmlformats.org/officeDocument/2006/relationships/slide" Target="slide63.xml"/><Relationship Id="rId8" Type="http://schemas.openxmlformats.org/officeDocument/2006/relationships/slide" Target="slide83.xml"/><Relationship Id="rId51" Type="http://schemas.openxmlformats.org/officeDocument/2006/relationships/slide" Target="slide141.xml"/><Relationship Id="rId3" Type="http://schemas.openxmlformats.org/officeDocument/2006/relationships/slide" Target="slide69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" Target="slide7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9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" Target="slide74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0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" Target="slide76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" Target="slide78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" Target="slide80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slide" Target="slide99.xml"/><Relationship Id="rId18" Type="http://schemas.openxmlformats.org/officeDocument/2006/relationships/slide" Target="slide113.xml"/><Relationship Id="rId26" Type="http://schemas.openxmlformats.org/officeDocument/2006/relationships/slide" Target="slide133.xml"/><Relationship Id="rId39" Type="http://schemas.openxmlformats.org/officeDocument/2006/relationships/slide" Target="slide167.xml"/><Relationship Id="rId21" Type="http://schemas.openxmlformats.org/officeDocument/2006/relationships/slide" Target="slide119.xml"/><Relationship Id="rId34" Type="http://schemas.openxmlformats.org/officeDocument/2006/relationships/slide" Target="slide153.xml"/><Relationship Id="rId42" Type="http://schemas.openxmlformats.org/officeDocument/2006/relationships/slide" Target="slide77.xml"/><Relationship Id="rId47" Type="http://schemas.openxmlformats.org/officeDocument/2006/relationships/slide" Target="slide111.xml"/><Relationship Id="rId50" Type="http://schemas.openxmlformats.org/officeDocument/2006/relationships/slide" Target="slide141.xml"/><Relationship Id="rId55" Type="http://schemas.openxmlformats.org/officeDocument/2006/relationships/slide" Target="slide63.xml"/><Relationship Id="rId7" Type="http://schemas.openxmlformats.org/officeDocument/2006/relationships/slide" Target="slide83.xml"/><Relationship Id="rId12" Type="http://schemas.openxmlformats.org/officeDocument/2006/relationships/slide" Target="slide97.xml"/><Relationship Id="rId17" Type="http://schemas.openxmlformats.org/officeDocument/2006/relationships/slide" Target="slide107.xml"/><Relationship Id="rId25" Type="http://schemas.openxmlformats.org/officeDocument/2006/relationships/slide" Target="slide131.xml"/><Relationship Id="rId33" Type="http://schemas.openxmlformats.org/officeDocument/2006/relationships/slide" Target="slide151.xml"/><Relationship Id="rId38" Type="http://schemas.openxmlformats.org/officeDocument/2006/relationships/slide" Target="slide165.xml"/><Relationship Id="rId46" Type="http://schemas.openxmlformats.org/officeDocument/2006/relationships/slide" Target="slide109.xml"/><Relationship Id="rId2" Type="http://schemas.openxmlformats.org/officeDocument/2006/relationships/image" Target="../media/image5.jpeg"/><Relationship Id="rId16" Type="http://schemas.openxmlformats.org/officeDocument/2006/relationships/slide" Target="slide105.xml"/><Relationship Id="rId20" Type="http://schemas.openxmlformats.org/officeDocument/2006/relationships/slide" Target="slide117.xml"/><Relationship Id="rId29" Type="http://schemas.openxmlformats.org/officeDocument/2006/relationships/slide" Target="slide139.xml"/><Relationship Id="rId41" Type="http://schemas.openxmlformats.org/officeDocument/2006/relationships/slide" Target="slide171.xml"/><Relationship Id="rId54" Type="http://schemas.openxmlformats.org/officeDocument/2006/relationships/slide" Target="slide6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1.xml"/><Relationship Id="rId11" Type="http://schemas.openxmlformats.org/officeDocument/2006/relationships/slide" Target="slide91.xml"/><Relationship Id="rId24" Type="http://schemas.openxmlformats.org/officeDocument/2006/relationships/slide" Target="slide129.xml"/><Relationship Id="rId32" Type="http://schemas.openxmlformats.org/officeDocument/2006/relationships/slide" Target="slide149.xml"/><Relationship Id="rId37" Type="http://schemas.openxmlformats.org/officeDocument/2006/relationships/slide" Target="slide163.xml"/><Relationship Id="rId40" Type="http://schemas.openxmlformats.org/officeDocument/2006/relationships/slide" Target="slide169.xml"/><Relationship Id="rId45" Type="http://schemas.openxmlformats.org/officeDocument/2006/relationships/slide" Target="slide95.xml"/><Relationship Id="rId53" Type="http://schemas.openxmlformats.org/officeDocument/2006/relationships/slide" Target="slide157.xml"/><Relationship Id="rId5" Type="http://schemas.openxmlformats.org/officeDocument/2006/relationships/slide" Target="slide75.xml"/><Relationship Id="rId15" Type="http://schemas.openxmlformats.org/officeDocument/2006/relationships/slide" Target="slide103.xml"/><Relationship Id="rId23" Type="http://schemas.openxmlformats.org/officeDocument/2006/relationships/slide" Target="slide123.xml"/><Relationship Id="rId28" Type="http://schemas.openxmlformats.org/officeDocument/2006/relationships/slide" Target="slide137.xml"/><Relationship Id="rId36" Type="http://schemas.openxmlformats.org/officeDocument/2006/relationships/slide" Target="slide161.xml"/><Relationship Id="rId49" Type="http://schemas.openxmlformats.org/officeDocument/2006/relationships/slide" Target="slide127.xml"/><Relationship Id="rId57" Type="http://schemas.openxmlformats.org/officeDocument/2006/relationships/slide" Target="slide67.xml"/><Relationship Id="rId10" Type="http://schemas.openxmlformats.org/officeDocument/2006/relationships/slide" Target="slide89.xml"/><Relationship Id="rId19" Type="http://schemas.openxmlformats.org/officeDocument/2006/relationships/slide" Target="slide115.xml"/><Relationship Id="rId31" Type="http://schemas.openxmlformats.org/officeDocument/2006/relationships/slide" Target="slide147.xml"/><Relationship Id="rId44" Type="http://schemas.openxmlformats.org/officeDocument/2006/relationships/slide" Target="slide93.xml"/><Relationship Id="rId52" Type="http://schemas.openxmlformats.org/officeDocument/2006/relationships/slide" Target="slide159.xml"/><Relationship Id="rId4" Type="http://schemas.openxmlformats.org/officeDocument/2006/relationships/slide" Target="slide73.xml"/><Relationship Id="rId9" Type="http://schemas.openxmlformats.org/officeDocument/2006/relationships/slide" Target="slide87.xml"/><Relationship Id="rId14" Type="http://schemas.openxmlformats.org/officeDocument/2006/relationships/slide" Target="slide101.xml"/><Relationship Id="rId22" Type="http://schemas.openxmlformats.org/officeDocument/2006/relationships/slide" Target="slide121.xml"/><Relationship Id="rId27" Type="http://schemas.openxmlformats.org/officeDocument/2006/relationships/slide" Target="slide135.xml"/><Relationship Id="rId30" Type="http://schemas.openxmlformats.org/officeDocument/2006/relationships/slide" Target="slide145.xml"/><Relationship Id="rId35" Type="http://schemas.openxmlformats.org/officeDocument/2006/relationships/slide" Target="slide155.xml"/><Relationship Id="rId43" Type="http://schemas.openxmlformats.org/officeDocument/2006/relationships/slide" Target="slide79.xml"/><Relationship Id="rId48" Type="http://schemas.openxmlformats.org/officeDocument/2006/relationships/slide" Target="slide125.xml"/><Relationship Id="rId56" Type="http://schemas.openxmlformats.org/officeDocument/2006/relationships/slide" Target="slide65.xml"/><Relationship Id="rId8" Type="http://schemas.openxmlformats.org/officeDocument/2006/relationships/slide" Target="slide85.xml"/><Relationship Id="rId51" Type="http://schemas.openxmlformats.org/officeDocument/2006/relationships/slide" Target="slide143.xml"/><Relationship Id="rId3" Type="http://schemas.openxmlformats.org/officeDocument/2006/relationships/slide" Target="slide7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3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" Target="slide8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4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" Target="slide84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" Target="slide86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6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" Target="slide88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7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" Target="slide90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slide" Target="slide101.xml"/><Relationship Id="rId18" Type="http://schemas.openxmlformats.org/officeDocument/2006/relationships/slide" Target="slide115.xml"/><Relationship Id="rId26" Type="http://schemas.openxmlformats.org/officeDocument/2006/relationships/slide" Target="slide135.xml"/><Relationship Id="rId39" Type="http://schemas.openxmlformats.org/officeDocument/2006/relationships/slide" Target="slide169.xml"/><Relationship Id="rId21" Type="http://schemas.openxmlformats.org/officeDocument/2006/relationships/slide" Target="slide121.xml"/><Relationship Id="rId34" Type="http://schemas.openxmlformats.org/officeDocument/2006/relationships/slide" Target="slide155.xml"/><Relationship Id="rId42" Type="http://schemas.openxmlformats.org/officeDocument/2006/relationships/slide" Target="slide79.xml"/><Relationship Id="rId47" Type="http://schemas.openxmlformats.org/officeDocument/2006/relationships/slide" Target="slide125.xml"/><Relationship Id="rId50" Type="http://schemas.openxmlformats.org/officeDocument/2006/relationships/slide" Target="slide143.xml"/><Relationship Id="rId55" Type="http://schemas.openxmlformats.org/officeDocument/2006/relationships/slide" Target="slide65.xml"/><Relationship Id="rId7" Type="http://schemas.openxmlformats.org/officeDocument/2006/relationships/slide" Target="slide85.xml"/><Relationship Id="rId12" Type="http://schemas.openxmlformats.org/officeDocument/2006/relationships/slide" Target="slide99.xml"/><Relationship Id="rId17" Type="http://schemas.openxmlformats.org/officeDocument/2006/relationships/slide" Target="slide113.xml"/><Relationship Id="rId25" Type="http://schemas.openxmlformats.org/officeDocument/2006/relationships/slide" Target="slide133.xml"/><Relationship Id="rId33" Type="http://schemas.openxmlformats.org/officeDocument/2006/relationships/slide" Target="slide153.xml"/><Relationship Id="rId38" Type="http://schemas.openxmlformats.org/officeDocument/2006/relationships/slide" Target="slide167.xml"/><Relationship Id="rId46" Type="http://schemas.openxmlformats.org/officeDocument/2006/relationships/slide" Target="slide111.xml"/><Relationship Id="rId2" Type="http://schemas.openxmlformats.org/officeDocument/2006/relationships/image" Target="../media/image5.jpeg"/><Relationship Id="rId16" Type="http://schemas.openxmlformats.org/officeDocument/2006/relationships/slide" Target="slide107.xml"/><Relationship Id="rId20" Type="http://schemas.openxmlformats.org/officeDocument/2006/relationships/slide" Target="slide119.xml"/><Relationship Id="rId29" Type="http://schemas.openxmlformats.org/officeDocument/2006/relationships/slide" Target="slide145.xml"/><Relationship Id="rId41" Type="http://schemas.openxmlformats.org/officeDocument/2006/relationships/slide" Target="slide77.xml"/><Relationship Id="rId54" Type="http://schemas.openxmlformats.org/officeDocument/2006/relationships/slide" Target="slide6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3.xml"/><Relationship Id="rId11" Type="http://schemas.openxmlformats.org/officeDocument/2006/relationships/slide" Target="slide97.xml"/><Relationship Id="rId24" Type="http://schemas.openxmlformats.org/officeDocument/2006/relationships/slide" Target="slide131.xml"/><Relationship Id="rId32" Type="http://schemas.openxmlformats.org/officeDocument/2006/relationships/slide" Target="slide151.xml"/><Relationship Id="rId37" Type="http://schemas.openxmlformats.org/officeDocument/2006/relationships/slide" Target="slide165.xml"/><Relationship Id="rId40" Type="http://schemas.openxmlformats.org/officeDocument/2006/relationships/slide" Target="slide171.xml"/><Relationship Id="rId45" Type="http://schemas.openxmlformats.org/officeDocument/2006/relationships/slide" Target="slide109.xml"/><Relationship Id="rId53" Type="http://schemas.openxmlformats.org/officeDocument/2006/relationships/slide" Target="slide61.xml"/><Relationship Id="rId5" Type="http://schemas.openxmlformats.org/officeDocument/2006/relationships/slide" Target="slide81.xml"/><Relationship Id="rId15" Type="http://schemas.openxmlformats.org/officeDocument/2006/relationships/slide" Target="slide105.xml"/><Relationship Id="rId23" Type="http://schemas.openxmlformats.org/officeDocument/2006/relationships/slide" Target="slide129.xml"/><Relationship Id="rId28" Type="http://schemas.openxmlformats.org/officeDocument/2006/relationships/slide" Target="slide139.xml"/><Relationship Id="rId36" Type="http://schemas.openxmlformats.org/officeDocument/2006/relationships/slide" Target="slide163.xml"/><Relationship Id="rId49" Type="http://schemas.openxmlformats.org/officeDocument/2006/relationships/slide" Target="slide141.xml"/><Relationship Id="rId57" Type="http://schemas.openxmlformats.org/officeDocument/2006/relationships/slide" Target="slide69.xml"/><Relationship Id="rId10" Type="http://schemas.openxmlformats.org/officeDocument/2006/relationships/slide" Target="slide91.xml"/><Relationship Id="rId19" Type="http://schemas.openxmlformats.org/officeDocument/2006/relationships/slide" Target="slide117.xml"/><Relationship Id="rId31" Type="http://schemas.openxmlformats.org/officeDocument/2006/relationships/slide" Target="slide149.xml"/><Relationship Id="rId44" Type="http://schemas.openxmlformats.org/officeDocument/2006/relationships/slide" Target="slide95.xml"/><Relationship Id="rId52" Type="http://schemas.openxmlformats.org/officeDocument/2006/relationships/slide" Target="slide157.xml"/><Relationship Id="rId4" Type="http://schemas.openxmlformats.org/officeDocument/2006/relationships/slide" Target="slide75.xml"/><Relationship Id="rId9" Type="http://schemas.openxmlformats.org/officeDocument/2006/relationships/slide" Target="slide89.xml"/><Relationship Id="rId14" Type="http://schemas.openxmlformats.org/officeDocument/2006/relationships/slide" Target="slide103.xml"/><Relationship Id="rId22" Type="http://schemas.openxmlformats.org/officeDocument/2006/relationships/slide" Target="slide123.xml"/><Relationship Id="rId27" Type="http://schemas.openxmlformats.org/officeDocument/2006/relationships/slide" Target="slide137.xml"/><Relationship Id="rId30" Type="http://schemas.openxmlformats.org/officeDocument/2006/relationships/slide" Target="slide147.xml"/><Relationship Id="rId35" Type="http://schemas.openxmlformats.org/officeDocument/2006/relationships/slide" Target="slide161.xml"/><Relationship Id="rId43" Type="http://schemas.openxmlformats.org/officeDocument/2006/relationships/slide" Target="slide93.xml"/><Relationship Id="rId48" Type="http://schemas.openxmlformats.org/officeDocument/2006/relationships/slide" Target="slide127.xml"/><Relationship Id="rId56" Type="http://schemas.openxmlformats.org/officeDocument/2006/relationships/slide" Target="slide67.xml"/><Relationship Id="rId8" Type="http://schemas.openxmlformats.org/officeDocument/2006/relationships/slide" Target="slide87.xml"/><Relationship Id="rId51" Type="http://schemas.openxmlformats.org/officeDocument/2006/relationships/slide" Target="slide159.xml"/><Relationship Id="rId3" Type="http://schemas.openxmlformats.org/officeDocument/2006/relationships/slide" Target="slide73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8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" Target="slide9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" Target="slide94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" Target="slide96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1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" Target="slide98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" Target="slide100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7000">
              <a:srgbClr val="FEE7F2">
                <a:alpha val="28000"/>
              </a:srgbClr>
            </a:gs>
            <a:gs pos="36000">
              <a:srgbClr val="FAC77D">
                <a:alpha val="26000"/>
              </a:srgbClr>
            </a:gs>
            <a:gs pos="61000">
              <a:srgbClr val="FBA97D">
                <a:alpha val="18000"/>
              </a:srgbClr>
            </a:gs>
            <a:gs pos="82001">
              <a:srgbClr val="FBD49C">
                <a:alpha val="41000"/>
              </a:srgbClr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142984"/>
            <a:ext cx="9144000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000" b="1" dirty="0" smtClean="0">
                <a:latin typeface="Monotype Corsiva" pitchFamily="66" charset="0"/>
              </a:rPr>
              <a:t>    </a:t>
            </a:r>
            <a:r>
              <a:rPr lang="ru-RU" sz="4000" dirty="0" smtClean="0">
                <a:latin typeface="Monotype Corsiva" pitchFamily="66" charset="0"/>
              </a:rPr>
              <a:t>Викторина по учебному курсу </a:t>
            </a:r>
          </a:p>
          <a:p>
            <a:pPr algn="ctr">
              <a:lnSpc>
                <a:spcPct val="150000"/>
              </a:lnSpc>
            </a:pPr>
            <a:r>
              <a:rPr lang="ru-RU" sz="4000" dirty="0" smtClean="0">
                <a:latin typeface="Monotype Corsiva" pitchFamily="66" charset="0"/>
              </a:rPr>
              <a:t>«География ХМАО – </a:t>
            </a:r>
            <a:r>
              <a:rPr lang="ru-RU" sz="4000" dirty="0" err="1" smtClean="0">
                <a:latin typeface="Monotype Corsiva" pitchFamily="66" charset="0"/>
              </a:rPr>
              <a:t>Югра</a:t>
            </a:r>
            <a:r>
              <a:rPr lang="ru-RU" sz="4000" dirty="0" smtClean="0">
                <a:latin typeface="Monotype Corsiva" pitchFamily="66" charset="0"/>
              </a:rPr>
              <a:t>» </a:t>
            </a:r>
          </a:p>
          <a:p>
            <a:pPr algn="ctr">
              <a:lnSpc>
                <a:spcPct val="150000"/>
              </a:lnSpc>
            </a:pPr>
            <a:r>
              <a:rPr lang="ru-RU" sz="4000" dirty="0" smtClean="0">
                <a:latin typeface="Monotype Corsiva" pitchFamily="66" charset="0"/>
              </a:rPr>
              <a:t>посвященная 80-летию округа</a:t>
            </a:r>
            <a:endParaRPr lang="ru-RU" sz="4000" dirty="0"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72066" y="4857760"/>
            <a:ext cx="417370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400" dirty="0" smtClean="0">
                <a:latin typeface="Candara" pitchFamily="34" charset="0"/>
              </a:rPr>
              <a:t>Составитель: Калиниченко Юлия, </a:t>
            </a:r>
          </a:p>
          <a:p>
            <a:pPr>
              <a:lnSpc>
                <a:spcPct val="150000"/>
              </a:lnSpc>
            </a:pPr>
            <a:r>
              <a:rPr lang="ru-RU" sz="1400" dirty="0" smtClean="0">
                <a:latin typeface="Candara" pitchFamily="34" charset="0"/>
              </a:rPr>
              <a:t>                            ученица 9в класса, школы № 12</a:t>
            </a:r>
          </a:p>
          <a:p>
            <a:pPr>
              <a:lnSpc>
                <a:spcPct val="150000"/>
              </a:lnSpc>
            </a:pPr>
            <a:r>
              <a:rPr lang="ru-RU" sz="1400" dirty="0" smtClean="0">
                <a:latin typeface="Candara" pitchFamily="34" charset="0"/>
              </a:rPr>
              <a:t>Консультант: Изосимова И. Д. </a:t>
            </a:r>
          </a:p>
          <a:p>
            <a:pPr>
              <a:lnSpc>
                <a:spcPct val="150000"/>
              </a:lnSpc>
            </a:pPr>
            <a:r>
              <a:rPr lang="ru-RU" sz="1400" dirty="0" smtClean="0">
                <a:latin typeface="Candara" pitchFamily="34" charset="0"/>
              </a:rPr>
              <a:t>                            учитель географии школы № 12</a:t>
            </a:r>
            <a:endParaRPr lang="ru-RU" sz="1400" dirty="0">
              <a:latin typeface="Candar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43306" y="6334780"/>
            <a:ext cx="7048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Урай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2010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Прямая соединительная линия 29"/>
          <p:cNvCxnSpPr/>
          <p:nvPr/>
        </p:nvCxnSpPr>
        <p:spPr>
          <a:xfrm rot="5400000" flipH="1" flipV="1">
            <a:off x="7143768" y="428604"/>
            <a:ext cx="571504" cy="2857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rot="16200000" flipH="1">
            <a:off x="7072330" y="642918"/>
            <a:ext cx="285752" cy="142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2" name="Управляющая кнопка: настраиваемая 31">
            <a:hlinkClick r:id="rId3" action="ppaction://hlinksldjump" highlightClick="1"/>
          </p:cNvPr>
          <p:cNvSpPr/>
          <p:nvPr/>
        </p:nvSpPr>
        <p:spPr>
          <a:xfrm>
            <a:off x="8143900" y="2142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8</a:t>
            </a:r>
            <a:endParaRPr lang="ru-RU" sz="2800" b="1" dirty="0"/>
          </a:p>
        </p:txBody>
      </p:sp>
      <p:sp>
        <p:nvSpPr>
          <p:cNvPr id="17" name="Управляющая кнопка: настраиваемая 16">
            <a:hlinkClick r:id="rId4" action="ppaction://hlinksldjump" highlightClick="1"/>
          </p:cNvPr>
          <p:cNvSpPr/>
          <p:nvPr/>
        </p:nvSpPr>
        <p:spPr>
          <a:xfrm>
            <a:off x="242886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11</a:t>
            </a:r>
            <a:endParaRPr lang="ru-RU" sz="2800" b="1" dirty="0"/>
          </a:p>
        </p:txBody>
      </p:sp>
      <p:sp>
        <p:nvSpPr>
          <p:cNvPr id="33" name="Управляющая кнопка: настраиваемая 32">
            <a:hlinkClick r:id="rId5" action="ppaction://hlinksldjump" highlightClick="1"/>
          </p:cNvPr>
          <p:cNvSpPr/>
          <p:nvPr/>
        </p:nvSpPr>
        <p:spPr>
          <a:xfrm>
            <a:off x="3571868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12</a:t>
            </a:r>
            <a:endParaRPr lang="ru-RU" sz="2800" b="1" dirty="0"/>
          </a:p>
        </p:txBody>
      </p:sp>
      <p:sp>
        <p:nvSpPr>
          <p:cNvPr id="34" name="Управляющая кнопка: настраиваемая 33">
            <a:hlinkClick r:id="rId6" action="ppaction://hlinksldjump" highlightClick="1"/>
          </p:cNvPr>
          <p:cNvSpPr/>
          <p:nvPr/>
        </p:nvSpPr>
        <p:spPr>
          <a:xfrm>
            <a:off x="4714876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13</a:t>
            </a:r>
            <a:endParaRPr lang="ru-RU" sz="2800" b="1" dirty="0"/>
          </a:p>
        </p:txBody>
      </p:sp>
      <p:sp>
        <p:nvSpPr>
          <p:cNvPr id="35" name="Управляющая кнопка: настраиваемая 34">
            <a:hlinkClick r:id="rId7" action="ppaction://hlinksldjump" highlightClick="1"/>
          </p:cNvPr>
          <p:cNvSpPr/>
          <p:nvPr/>
        </p:nvSpPr>
        <p:spPr>
          <a:xfrm>
            <a:off x="5857884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14</a:t>
            </a:r>
            <a:endParaRPr lang="ru-RU" sz="2800" b="1" dirty="0"/>
          </a:p>
        </p:txBody>
      </p:sp>
      <p:sp>
        <p:nvSpPr>
          <p:cNvPr id="36" name="Управляющая кнопка: настраиваемая 35">
            <a:hlinkClick r:id="rId8" action="ppaction://hlinksldjump" highlightClick="1"/>
          </p:cNvPr>
          <p:cNvSpPr/>
          <p:nvPr/>
        </p:nvSpPr>
        <p:spPr>
          <a:xfrm>
            <a:off x="7000892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15</a:t>
            </a:r>
            <a:endParaRPr lang="ru-RU" sz="2800" b="1" dirty="0"/>
          </a:p>
        </p:txBody>
      </p:sp>
      <p:sp>
        <p:nvSpPr>
          <p:cNvPr id="37" name="Управляющая кнопка: настраиваемая 36">
            <a:hlinkClick r:id="rId9" action="ppaction://hlinksldjump" highlightClick="1"/>
          </p:cNvPr>
          <p:cNvSpPr/>
          <p:nvPr/>
        </p:nvSpPr>
        <p:spPr>
          <a:xfrm>
            <a:off x="814390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16</a:t>
            </a:r>
            <a:endParaRPr lang="ru-RU" sz="2800" b="1" dirty="0"/>
          </a:p>
        </p:txBody>
      </p:sp>
      <p:sp>
        <p:nvSpPr>
          <p:cNvPr id="38" name="Управляющая кнопка: настраиваемая 37">
            <a:hlinkClick r:id="rId10" action="ppaction://hlinksldjump" highlightClick="1"/>
          </p:cNvPr>
          <p:cNvSpPr/>
          <p:nvPr/>
        </p:nvSpPr>
        <p:spPr>
          <a:xfrm>
            <a:off x="242886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19</a:t>
            </a:r>
            <a:endParaRPr lang="ru-RU" sz="2800" b="1" dirty="0"/>
          </a:p>
        </p:txBody>
      </p:sp>
      <p:sp>
        <p:nvSpPr>
          <p:cNvPr id="39" name="Управляющая кнопка: настраиваемая 38">
            <a:hlinkClick r:id="rId11" action="ppaction://hlinksldjump" highlightClick="1"/>
          </p:cNvPr>
          <p:cNvSpPr/>
          <p:nvPr/>
        </p:nvSpPr>
        <p:spPr>
          <a:xfrm>
            <a:off x="3571868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20</a:t>
            </a:r>
            <a:endParaRPr lang="ru-RU" sz="2800" b="1" dirty="0"/>
          </a:p>
        </p:txBody>
      </p:sp>
      <p:sp>
        <p:nvSpPr>
          <p:cNvPr id="40" name="Управляющая кнопка: настраиваемая 39">
            <a:hlinkClick r:id="rId12" action="ppaction://hlinksldjump" highlightClick="1"/>
          </p:cNvPr>
          <p:cNvSpPr/>
          <p:nvPr/>
        </p:nvSpPr>
        <p:spPr>
          <a:xfrm>
            <a:off x="4714876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21</a:t>
            </a:r>
            <a:endParaRPr lang="ru-RU" sz="2800" b="1" dirty="0"/>
          </a:p>
        </p:txBody>
      </p:sp>
      <p:sp>
        <p:nvSpPr>
          <p:cNvPr id="41" name="Управляющая кнопка: настраиваемая 40">
            <a:hlinkClick r:id="rId13" action="ppaction://hlinksldjump" highlightClick="1"/>
          </p:cNvPr>
          <p:cNvSpPr/>
          <p:nvPr/>
        </p:nvSpPr>
        <p:spPr>
          <a:xfrm>
            <a:off x="5857884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22</a:t>
            </a:r>
            <a:endParaRPr lang="ru-RU" sz="2800" b="1" dirty="0"/>
          </a:p>
        </p:txBody>
      </p:sp>
      <p:sp>
        <p:nvSpPr>
          <p:cNvPr id="42" name="Управляющая кнопка: настраиваемая 41">
            <a:hlinkClick r:id="rId14" action="ppaction://hlinksldjump" highlightClick="1"/>
          </p:cNvPr>
          <p:cNvSpPr/>
          <p:nvPr/>
        </p:nvSpPr>
        <p:spPr>
          <a:xfrm>
            <a:off x="7000892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23</a:t>
            </a:r>
            <a:endParaRPr lang="ru-RU" sz="2800" b="1" dirty="0"/>
          </a:p>
        </p:txBody>
      </p:sp>
      <p:sp>
        <p:nvSpPr>
          <p:cNvPr id="43" name="Управляющая кнопка: настраиваемая 42">
            <a:hlinkClick r:id="rId15" action="ppaction://hlinksldjump" highlightClick="1"/>
          </p:cNvPr>
          <p:cNvSpPr/>
          <p:nvPr/>
        </p:nvSpPr>
        <p:spPr>
          <a:xfrm>
            <a:off x="814390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24</a:t>
            </a:r>
            <a:endParaRPr lang="ru-RU" sz="2800" b="1" dirty="0"/>
          </a:p>
        </p:txBody>
      </p:sp>
      <p:sp>
        <p:nvSpPr>
          <p:cNvPr id="44" name="Управляющая кнопка: настраиваемая 43">
            <a:hlinkClick r:id="rId16" action="ppaction://hlinksldjump" highlightClick="1"/>
          </p:cNvPr>
          <p:cNvSpPr/>
          <p:nvPr/>
        </p:nvSpPr>
        <p:spPr>
          <a:xfrm>
            <a:off x="242886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27</a:t>
            </a:r>
            <a:endParaRPr lang="ru-RU" sz="2800" b="1" dirty="0"/>
          </a:p>
        </p:txBody>
      </p:sp>
      <p:sp>
        <p:nvSpPr>
          <p:cNvPr id="45" name="Управляющая кнопка: настраиваемая 44">
            <a:hlinkClick r:id="rId17" action="ppaction://hlinksldjump" highlightClick="1"/>
          </p:cNvPr>
          <p:cNvSpPr/>
          <p:nvPr/>
        </p:nvSpPr>
        <p:spPr>
          <a:xfrm>
            <a:off x="3571868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28</a:t>
            </a:r>
            <a:endParaRPr lang="ru-RU" sz="2800" b="1" dirty="0"/>
          </a:p>
        </p:txBody>
      </p:sp>
      <p:sp>
        <p:nvSpPr>
          <p:cNvPr id="46" name="Управляющая кнопка: настраиваемая 45">
            <a:hlinkClick r:id="rId18" action="ppaction://hlinksldjump" highlightClick="1"/>
          </p:cNvPr>
          <p:cNvSpPr/>
          <p:nvPr/>
        </p:nvSpPr>
        <p:spPr>
          <a:xfrm>
            <a:off x="4714876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29</a:t>
            </a:r>
            <a:endParaRPr lang="ru-RU" sz="2800" b="1" dirty="0"/>
          </a:p>
        </p:txBody>
      </p:sp>
      <p:sp>
        <p:nvSpPr>
          <p:cNvPr id="47" name="Управляющая кнопка: настраиваемая 46">
            <a:hlinkClick r:id="rId19" action="ppaction://hlinksldjump" highlightClick="1"/>
          </p:cNvPr>
          <p:cNvSpPr/>
          <p:nvPr/>
        </p:nvSpPr>
        <p:spPr>
          <a:xfrm>
            <a:off x="5857884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30</a:t>
            </a:r>
            <a:endParaRPr lang="ru-RU" sz="2800" b="1" dirty="0"/>
          </a:p>
        </p:txBody>
      </p:sp>
      <p:sp>
        <p:nvSpPr>
          <p:cNvPr id="48" name="Управляющая кнопка: настраиваемая 47">
            <a:hlinkClick r:id="rId20" action="ppaction://hlinksldjump" highlightClick="1"/>
          </p:cNvPr>
          <p:cNvSpPr/>
          <p:nvPr/>
        </p:nvSpPr>
        <p:spPr>
          <a:xfrm>
            <a:off x="7000892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31</a:t>
            </a:r>
            <a:endParaRPr lang="ru-RU" sz="2800" b="1" dirty="0"/>
          </a:p>
        </p:txBody>
      </p:sp>
      <p:sp>
        <p:nvSpPr>
          <p:cNvPr id="49" name="Управляющая кнопка: настраиваемая 48">
            <a:hlinkClick r:id="rId21" action="ppaction://hlinksldjump" highlightClick="1"/>
          </p:cNvPr>
          <p:cNvSpPr/>
          <p:nvPr/>
        </p:nvSpPr>
        <p:spPr>
          <a:xfrm>
            <a:off x="814390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32</a:t>
            </a:r>
            <a:endParaRPr lang="ru-RU" sz="2800" b="1" dirty="0"/>
          </a:p>
        </p:txBody>
      </p:sp>
      <p:sp>
        <p:nvSpPr>
          <p:cNvPr id="50" name="Управляющая кнопка: настраиваемая 49">
            <a:hlinkClick r:id="rId22" action="ppaction://hlinksldjump" highlightClick="1"/>
          </p:cNvPr>
          <p:cNvSpPr/>
          <p:nvPr/>
        </p:nvSpPr>
        <p:spPr>
          <a:xfrm>
            <a:off x="242886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35</a:t>
            </a:r>
            <a:endParaRPr lang="ru-RU" sz="2800" b="1" dirty="0"/>
          </a:p>
        </p:txBody>
      </p:sp>
      <p:sp>
        <p:nvSpPr>
          <p:cNvPr id="51" name="Управляющая кнопка: настраиваемая 50">
            <a:hlinkClick r:id="rId23" action="ppaction://hlinksldjump" highlightClick="1"/>
          </p:cNvPr>
          <p:cNvSpPr/>
          <p:nvPr/>
        </p:nvSpPr>
        <p:spPr>
          <a:xfrm>
            <a:off x="3571868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36</a:t>
            </a:r>
            <a:endParaRPr lang="ru-RU" sz="2800" b="1" dirty="0"/>
          </a:p>
        </p:txBody>
      </p:sp>
      <p:sp>
        <p:nvSpPr>
          <p:cNvPr id="52" name="Управляющая кнопка: настраиваемая 51">
            <a:hlinkClick r:id="rId24" action="ppaction://hlinksldjump" highlightClick="1"/>
          </p:cNvPr>
          <p:cNvSpPr/>
          <p:nvPr/>
        </p:nvSpPr>
        <p:spPr>
          <a:xfrm>
            <a:off x="4714876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37</a:t>
            </a:r>
            <a:endParaRPr lang="ru-RU" sz="2800" b="1" dirty="0"/>
          </a:p>
        </p:txBody>
      </p:sp>
      <p:sp>
        <p:nvSpPr>
          <p:cNvPr id="53" name="Управляющая кнопка: настраиваемая 52">
            <a:hlinkClick r:id="rId25" action="ppaction://hlinksldjump" highlightClick="1"/>
          </p:cNvPr>
          <p:cNvSpPr/>
          <p:nvPr/>
        </p:nvSpPr>
        <p:spPr>
          <a:xfrm>
            <a:off x="5857884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38</a:t>
            </a:r>
            <a:endParaRPr lang="ru-RU" sz="2800" b="1" dirty="0"/>
          </a:p>
        </p:txBody>
      </p:sp>
      <p:sp>
        <p:nvSpPr>
          <p:cNvPr id="54" name="Управляющая кнопка: настраиваемая 53">
            <a:hlinkClick r:id="rId26" action="ppaction://hlinksldjump" highlightClick="1"/>
          </p:cNvPr>
          <p:cNvSpPr/>
          <p:nvPr/>
        </p:nvSpPr>
        <p:spPr>
          <a:xfrm>
            <a:off x="7000892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39</a:t>
            </a:r>
            <a:endParaRPr lang="ru-RU" sz="2800" b="1" dirty="0"/>
          </a:p>
        </p:txBody>
      </p:sp>
      <p:sp>
        <p:nvSpPr>
          <p:cNvPr id="55" name="Управляющая кнопка: настраиваемая 54">
            <a:hlinkClick r:id="rId27" action="ppaction://hlinksldjump" highlightClick="1"/>
          </p:cNvPr>
          <p:cNvSpPr/>
          <p:nvPr/>
        </p:nvSpPr>
        <p:spPr>
          <a:xfrm>
            <a:off x="814390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40</a:t>
            </a:r>
            <a:endParaRPr lang="ru-RU" sz="2800" b="1" dirty="0"/>
          </a:p>
        </p:txBody>
      </p:sp>
      <p:sp>
        <p:nvSpPr>
          <p:cNvPr id="56" name="Управляющая кнопка: настраиваемая 55">
            <a:hlinkClick r:id="rId28" action="ppaction://hlinksldjump" highlightClick="1"/>
          </p:cNvPr>
          <p:cNvSpPr/>
          <p:nvPr/>
        </p:nvSpPr>
        <p:spPr>
          <a:xfrm>
            <a:off x="242886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43</a:t>
            </a:r>
            <a:endParaRPr lang="ru-RU" sz="2800" b="1" dirty="0"/>
          </a:p>
        </p:txBody>
      </p:sp>
      <p:sp>
        <p:nvSpPr>
          <p:cNvPr id="57" name="Управляющая кнопка: настраиваемая 56">
            <a:hlinkClick r:id="rId29" action="ppaction://hlinksldjump" highlightClick="1"/>
          </p:cNvPr>
          <p:cNvSpPr/>
          <p:nvPr/>
        </p:nvSpPr>
        <p:spPr>
          <a:xfrm>
            <a:off x="3571868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44</a:t>
            </a:r>
            <a:endParaRPr lang="ru-RU" sz="2800" b="1" dirty="0"/>
          </a:p>
        </p:txBody>
      </p:sp>
      <p:sp>
        <p:nvSpPr>
          <p:cNvPr id="58" name="Управляющая кнопка: настраиваемая 57">
            <a:hlinkClick r:id="rId30" action="ppaction://hlinksldjump" highlightClick="1"/>
          </p:cNvPr>
          <p:cNvSpPr/>
          <p:nvPr/>
        </p:nvSpPr>
        <p:spPr>
          <a:xfrm>
            <a:off x="4714876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45</a:t>
            </a:r>
            <a:endParaRPr lang="ru-RU" sz="2800" b="1" dirty="0"/>
          </a:p>
        </p:txBody>
      </p:sp>
      <p:sp>
        <p:nvSpPr>
          <p:cNvPr id="59" name="Управляющая кнопка: настраиваемая 58">
            <a:hlinkClick r:id="rId31" action="ppaction://hlinksldjump" highlightClick="1"/>
          </p:cNvPr>
          <p:cNvSpPr/>
          <p:nvPr/>
        </p:nvSpPr>
        <p:spPr>
          <a:xfrm>
            <a:off x="5857884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46</a:t>
            </a:r>
            <a:endParaRPr lang="ru-RU" sz="2800" b="1" dirty="0"/>
          </a:p>
        </p:txBody>
      </p:sp>
      <p:sp>
        <p:nvSpPr>
          <p:cNvPr id="60" name="Управляющая кнопка: настраиваемая 59">
            <a:hlinkClick r:id="rId32" action="ppaction://hlinksldjump" highlightClick="1"/>
          </p:cNvPr>
          <p:cNvSpPr/>
          <p:nvPr/>
        </p:nvSpPr>
        <p:spPr>
          <a:xfrm>
            <a:off x="7000892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47</a:t>
            </a:r>
            <a:endParaRPr lang="ru-RU" sz="2800" b="1" dirty="0"/>
          </a:p>
        </p:txBody>
      </p:sp>
      <p:sp>
        <p:nvSpPr>
          <p:cNvPr id="61" name="Управляющая кнопка: настраиваемая 60">
            <a:hlinkClick r:id="rId33" action="ppaction://hlinksldjump" highlightClick="1"/>
          </p:cNvPr>
          <p:cNvSpPr/>
          <p:nvPr/>
        </p:nvSpPr>
        <p:spPr>
          <a:xfrm>
            <a:off x="814390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48</a:t>
            </a:r>
            <a:endParaRPr lang="ru-RU" sz="2800" b="1" dirty="0"/>
          </a:p>
        </p:txBody>
      </p:sp>
      <p:sp>
        <p:nvSpPr>
          <p:cNvPr id="62" name="Управляющая кнопка: настраиваемая 61">
            <a:hlinkClick r:id="rId34" action="ppaction://hlinksldjump" highlightClick="1"/>
          </p:cNvPr>
          <p:cNvSpPr/>
          <p:nvPr/>
        </p:nvSpPr>
        <p:spPr>
          <a:xfrm>
            <a:off x="242886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51</a:t>
            </a:r>
            <a:endParaRPr lang="ru-RU" sz="2800" b="1" dirty="0"/>
          </a:p>
        </p:txBody>
      </p:sp>
      <p:sp>
        <p:nvSpPr>
          <p:cNvPr id="63" name="Управляющая кнопка: настраиваемая 62">
            <a:hlinkClick r:id="rId35" action="ppaction://hlinksldjump" highlightClick="1"/>
          </p:cNvPr>
          <p:cNvSpPr/>
          <p:nvPr/>
        </p:nvSpPr>
        <p:spPr>
          <a:xfrm>
            <a:off x="3571868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52</a:t>
            </a:r>
            <a:endParaRPr lang="ru-RU" sz="2800" b="1" dirty="0"/>
          </a:p>
        </p:txBody>
      </p:sp>
      <p:sp>
        <p:nvSpPr>
          <p:cNvPr id="64" name="Управляющая кнопка: настраиваемая 63">
            <a:hlinkClick r:id="rId36" action="ppaction://hlinksldjump" highlightClick="1"/>
          </p:cNvPr>
          <p:cNvSpPr/>
          <p:nvPr/>
        </p:nvSpPr>
        <p:spPr>
          <a:xfrm>
            <a:off x="4714876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53</a:t>
            </a:r>
            <a:endParaRPr lang="ru-RU" sz="2800" b="1" dirty="0"/>
          </a:p>
        </p:txBody>
      </p:sp>
      <p:sp>
        <p:nvSpPr>
          <p:cNvPr id="65" name="Управляющая кнопка: настраиваемая 64">
            <a:hlinkClick r:id="rId37" action="ppaction://hlinksldjump" highlightClick="1"/>
          </p:cNvPr>
          <p:cNvSpPr/>
          <p:nvPr/>
        </p:nvSpPr>
        <p:spPr>
          <a:xfrm>
            <a:off x="5857884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54</a:t>
            </a:r>
            <a:endParaRPr lang="ru-RU" sz="2800" b="1" dirty="0"/>
          </a:p>
        </p:txBody>
      </p:sp>
      <p:sp>
        <p:nvSpPr>
          <p:cNvPr id="66" name="Управляющая кнопка: настраиваемая 65">
            <a:hlinkClick r:id="rId38" action="ppaction://hlinksldjump" highlightClick="1"/>
          </p:cNvPr>
          <p:cNvSpPr/>
          <p:nvPr/>
        </p:nvSpPr>
        <p:spPr>
          <a:xfrm>
            <a:off x="7000892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55</a:t>
            </a:r>
            <a:endParaRPr lang="ru-RU" sz="2800" b="1" dirty="0"/>
          </a:p>
        </p:txBody>
      </p:sp>
      <p:sp>
        <p:nvSpPr>
          <p:cNvPr id="67" name="Управляющая кнопка: настраиваемая 66">
            <a:hlinkClick r:id="rId39" action="ppaction://hlinksldjump" highlightClick="1"/>
          </p:cNvPr>
          <p:cNvSpPr/>
          <p:nvPr/>
        </p:nvSpPr>
        <p:spPr>
          <a:xfrm>
            <a:off x="814390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56</a:t>
            </a:r>
            <a:endParaRPr lang="ru-RU" sz="2800" b="1" dirty="0"/>
          </a:p>
        </p:txBody>
      </p:sp>
      <p:sp>
        <p:nvSpPr>
          <p:cNvPr id="68" name="Управляющая кнопка: настраиваемая 67">
            <a:hlinkClick r:id="rId40" action="ppaction://hlinksldjump" highlightClick="1"/>
          </p:cNvPr>
          <p:cNvSpPr/>
          <p:nvPr/>
        </p:nvSpPr>
        <p:spPr>
          <a:xfrm>
            <a:off x="28572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9</a:t>
            </a:r>
            <a:endParaRPr lang="ru-RU" sz="2800" b="1" dirty="0"/>
          </a:p>
        </p:txBody>
      </p:sp>
      <p:sp>
        <p:nvSpPr>
          <p:cNvPr id="69" name="Управляющая кнопка: настраиваемая 68">
            <a:hlinkClick r:id="rId41" action="ppaction://hlinksldjump" highlightClick="1"/>
          </p:cNvPr>
          <p:cNvSpPr/>
          <p:nvPr/>
        </p:nvSpPr>
        <p:spPr>
          <a:xfrm>
            <a:off x="135729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10</a:t>
            </a:r>
            <a:endParaRPr lang="ru-RU" sz="2800" b="1" dirty="0"/>
          </a:p>
        </p:txBody>
      </p:sp>
      <p:sp>
        <p:nvSpPr>
          <p:cNvPr id="70" name="Управляющая кнопка: настраиваемая 69">
            <a:hlinkClick r:id="rId42" action="ppaction://hlinksldjump" highlightClick="1"/>
          </p:cNvPr>
          <p:cNvSpPr/>
          <p:nvPr/>
        </p:nvSpPr>
        <p:spPr>
          <a:xfrm>
            <a:off x="28572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17</a:t>
            </a:r>
            <a:endParaRPr lang="ru-RU" sz="2800" b="1" dirty="0"/>
          </a:p>
        </p:txBody>
      </p:sp>
      <p:sp>
        <p:nvSpPr>
          <p:cNvPr id="71" name="Управляющая кнопка: настраиваемая 70">
            <a:hlinkClick r:id="rId43" action="ppaction://hlinksldjump" highlightClick="1"/>
          </p:cNvPr>
          <p:cNvSpPr/>
          <p:nvPr/>
        </p:nvSpPr>
        <p:spPr>
          <a:xfrm>
            <a:off x="135729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18</a:t>
            </a:r>
            <a:endParaRPr lang="ru-RU" sz="2800" b="1" dirty="0"/>
          </a:p>
        </p:txBody>
      </p:sp>
      <p:sp>
        <p:nvSpPr>
          <p:cNvPr id="72" name="Управляющая кнопка: настраиваемая 71">
            <a:hlinkClick r:id="rId44" action="ppaction://hlinksldjump" highlightClick="1"/>
          </p:cNvPr>
          <p:cNvSpPr/>
          <p:nvPr/>
        </p:nvSpPr>
        <p:spPr>
          <a:xfrm>
            <a:off x="28572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25</a:t>
            </a:r>
            <a:endParaRPr lang="ru-RU" sz="2800" b="1" dirty="0"/>
          </a:p>
        </p:txBody>
      </p:sp>
      <p:sp>
        <p:nvSpPr>
          <p:cNvPr id="73" name="Управляющая кнопка: настраиваемая 72">
            <a:hlinkClick r:id="rId45" action="ppaction://hlinksldjump" highlightClick="1"/>
          </p:cNvPr>
          <p:cNvSpPr/>
          <p:nvPr/>
        </p:nvSpPr>
        <p:spPr>
          <a:xfrm>
            <a:off x="135729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26</a:t>
            </a:r>
            <a:endParaRPr lang="ru-RU" sz="2800" b="1" dirty="0"/>
          </a:p>
        </p:txBody>
      </p:sp>
      <p:sp>
        <p:nvSpPr>
          <p:cNvPr id="74" name="Управляющая кнопка: настраиваемая 73">
            <a:hlinkClick r:id="rId46" action="ppaction://hlinksldjump" highlightClick="1"/>
          </p:cNvPr>
          <p:cNvSpPr/>
          <p:nvPr/>
        </p:nvSpPr>
        <p:spPr>
          <a:xfrm>
            <a:off x="28572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33</a:t>
            </a:r>
            <a:endParaRPr lang="ru-RU" sz="2800" b="1" dirty="0"/>
          </a:p>
        </p:txBody>
      </p:sp>
      <p:sp>
        <p:nvSpPr>
          <p:cNvPr id="75" name="Управляющая кнопка: настраиваемая 74">
            <a:hlinkClick r:id="rId47" action="ppaction://hlinksldjump" highlightClick="1"/>
          </p:cNvPr>
          <p:cNvSpPr/>
          <p:nvPr/>
        </p:nvSpPr>
        <p:spPr>
          <a:xfrm>
            <a:off x="135729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34</a:t>
            </a:r>
            <a:endParaRPr lang="ru-RU" sz="2800" b="1" dirty="0"/>
          </a:p>
        </p:txBody>
      </p:sp>
      <p:sp>
        <p:nvSpPr>
          <p:cNvPr id="76" name="Управляющая кнопка: настраиваемая 75">
            <a:hlinkClick r:id="rId48" action="ppaction://hlinksldjump" highlightClick="1"/>
          </p:cNvPr>
          <p:cNvSpPr/>
          <p:nvPr/>
        </p:nvSpPr>
        <p:spPr>
          <a:xfrm>
            <a:off x="28572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41</a:t>
            </a:r>
            <a:endParaRPr lang="ru-RU" sz="2800" b="1" dirty="0"/>
          </a:p>
        </p:txBody>
      </p:sp>
      <p:sp>
        <p:nvSpPr>
          <p:cNvPr id="77" name="Управляющая кнопка: настраиваемая 76">
            <a:hlinkClick r:id="rId49" action="ppaction://hlinksldjump" highlightClick="1"/>
          </p:cNvPr>
          <p:cNvSpPr/>
          <p:nvPr/>
        </p:nvSpPr>
        <p:spPr>
          <a:xfrm>
            <a:off x="135729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42</a:t>
            </a:r>
            <a:endParaRPr lang="ru-RU" sz="2800" b="1" dirty="0"/>
          </a:p>
        </p:txBody>
      </p:sp>
      <p:sp>
        <p:nvSpPr>
          <p:cNvPr id="79" name="Управляющая кнопка: настраиваемая 78">
            <a:hlinkClick r:id="rId50" action="ppaction://hlinksldjump" highlightClick="1"/>
          </p:cNvPr>
          <p:cNvSpPr/>
          <p:nvPr/>
        </p:nvSpPr>
        <p:spPr>
          <a:xfrm>
            <a:off x="135729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50</a:t>
            </a:r>
            <a:endParaRPr lang="ru-RU" sz="2800" b="1" dirty="0"/>
          </a:p>
        </p:txBody>
      </p:sp>
      <p:sp>
        <p:nvSpPr>
          <p:cNvPr id="80" name="Управляющая кнопка: настраиваемая 79">
            <a:hlinkClick r:id="rId51" action="ppaction://hlinksldjump" highlightClick="1"/>
          </p:cNvPr>
          <p:cNvSpPr/>
          <p:nvPr/>
        </p:nvSpPr>
        <p:spPr>
          <a:xfrm>
            <a:off x="28572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49</a:t>
            </a:r>
            <a:endParaRPr lang="ru-RU" sz="2800" b="1" dirty="0"/>
          </a:p>
        </p:txBody>
      </p:sp>
      <p:sp>
        <p:nvSpPr>
          <p:cNvPr id="85" name="Управляющая кнопка: настраиваемая 84">
            <a:hlinkClick r:id="rId52" action="ppaction://hlinksldjump" highlightClick="1"/>
          </p:cNvPr>
          <p:cNvSpPr/>
          <p:nvPr/>
        </p:nvSpPr>
        <p:spPr>
          <a:xfrm>
            <a:off x="28572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86" name="Управляющая кнопка: настраиваемая 85">
            <a:hlinkClick r:id="rId53" action="ppaction://hlinksldjump" highlightClick="1"/>
          </p:cNvPr>
          <p:cNvSpPr/>
          <p:nvPr/>
        </p:nvSpPr>
        <p:spPr>
          <a:xfrm>
            <a:off x="135729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87" name="Управляющая кнопка: настраиваемая 86">
            <a:hlinkClick r:id="rId54" action="ppaction://hlinksldjump" highlightClick="1"/>
          </p:cNvPr>
          <p:cNvSpPr/>
          <p:nvPr/>
        </p:nvSpPr>
        <p:spPr>
          <a:xfrm>
            <a:off x="2428860" y="215308"/>
            <a:ext cx="644400" cy="784800"/>
          </a:xfrm>
          <a:prstGeom prst="actionButtonBlank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88" name="Управляющая кнопка: настраиваемая 87">
            <a:hlinkClick r:id="rId55" action="ppaction://hlinksldjump" highlightClick="1"/>
          </p:cNvPr>
          <p:cNvSpPr/>
          <p:nvPr/>
        </p:nvSpPr>
        <p:spPr>
          <a:xfrm>
            <a:off x="3571868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89" name="Управляющая кнопка: настраиваемая 88">
            <a:hlinkClick r:id="rId56" action="ppaction://hlinksldjump" highlightClick="1"/>
          </p:cNvPr>
          <p:cNvSpPr/>
          <p:nvPr/>
        </p:nvSpPr>
        <p:spPr>
          <a:xfrm>
            <a:off x="4714876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90" name="Управляющая кнопка: настраиваемая 89">
            <a:hlinkClick r:id="rId57" action="ppaction://hlinksldjump" highlightClick="1"/>
          </p:cNvPr>
          <p:cNvSpPr/>
          <p:nvPr/>
        </p:nvSpPr>
        <p:spPr>
          <a:xfrm>
            <a:off x="5857884" y="215308"/>
            <a:ext cx="644400" cy="784800"/>
          </a:xfrm>
          <a:prstGeom prst="actionButtonBlank">
            <a:avLst/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6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страиваемая 1">
            <a:hlinkClick r:id="rId3" action="ppaction://hlinksldjump" highlightClick="1"/>
          </p:cNvPr>
          <p:cNvSpPr/>
          <p:nvPr/>
        </p:nvSpPr>
        <p:spPr>
          <a:xfrm>
            <a:off x="6572264" y="5572140"/>
            <a:ext cx="2358000" cy="856800"/>
          </a:xfrm>
          <a:prstGeom prst="actionButtonBlank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Возврат к вопросам</a:t>
            </a:r>
            <a:endParaRPr lang="ru-RU" sz="2800" b="1" dirty="0"/>
          </a:p>
        </p:txBody>
      </p:sp>
      <p:pic>
        <p:nvPicPr>
          <p:cNvPr id="23554" name="Picture 2" descr="C:\Documents and Settings\Admin\Рабочий стол\20070716_203542_F7E5F0EDE8EAE0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85728"/>
            <a:ext cx="6429420" cy="50154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настраиваемая 2">
            <a:hlinkClick r:id="rId3" action="ppaction://hlinksldjump" highlightClick="1"/>
          </p:cNvPr>
          <p:cNvSpPr/>
          <p:nvPr/>
        </p:nvSpPr>
        <p:spPr>
          <a:xfrm>
            <a:off x="7143768" y="5786454"/>
            <a:ext cx="1641600" cy="784800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14282" y="285728"/>
            <a:ext cx="857256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 smtClean="0"/>
              <a:t>21.      </a:t>
            </a:r>
            <a:r>
              <a:rPr lang="ru-RU" sz="3200" i="1" dirty="0" smtClean="0"/>
              <a:t>Название посёлка произошло от хантыйского слова «чай». Много лет назад через этот пункт проходил зимник на Урал. С р. Оби шли обозы с рыбой, а обратно везли муку, соль, сахар. Здесь ямщики останавливались, отдыхали, пили чай.   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Documents and Settings\Admin\Рабочий стол\Копия (2) карт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страиваемая 1">
            <a:hlinkClick r:id="rId4" action="ppaction://hlinksldjump" highlightClick="1"/>
          </p:cNvPr>
          <p:cNvSpPr/>
          <p:nvPr/>
        </p:nvSpPr>
        <p:spPr>
          <a:xfrm>
            <a:off x="6572264" y="5572140"/>
            <a:ext cx="2358000" cy="856800"/>
          </a:xfrm>
          <a:prstGeom prst="actionButtonBlank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Возврат к вопросам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настраиваемая 2">
            <a:hlinkClick r:id="rId3" action="ppaction://hlinksldjump" highlightClick="1"/>
          </p:cNvPr>
          <p:cNvSpPr/>
          <p:nvPr/>
        </p:nvSpPr>
        <p:spPr>
          <a:xfrm>
            <a:off x="7143768" y="5786454"/>
            <a:ext cx="1641600" cy="785818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14282" y="214290"/>
            <a:ext cx="871543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 smtClean="0"/>
              <a:t>22.    </a:t>
            </a:r>
            <a:r>
              <a:rPr lang="ru-RU" sz="2800" i="1" dirty="0" smtClean="0"/>
              <a:t>Это животное называют «Демон Севера», «Чёртов медведь», обжора. Самый свирепый охотник из семейства куньих. Несмотря на небольшие размеры (длина 1 м. вес 17 кг.), он способен убить волка одним укусом, или загнать на дерево, как котёнка взрослую рысь. 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страиваемая 1">
            <a:hlinkClick r:id="rId3" action="ppaction://hlinksldjump" highlightClick="1"/>
          </p:cNvPr>
          <p:cNvSpPr/>
          <p:nvPr/>
        </p:nvSpPr>
        <p:spPr>
          <a:xfrm>
            <a:off x="6572264" y="5572140"/>
            <a:ext cx="2358000" cy="856800"/>
          </a:xfrm>
          <a:prstGeom prst="actionButtonBlank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Возврат к вопросам</a:t>
            </a:r>
            <a:endParaRPr lang="ru-RU" sz="2800" b="1" dirty="0"/>
          </a:p>
        </p:txBody>
      </p:sp>
      <p:pic>
        <p:nvPicPr>
          <p:cNvPr id="26626" name="Picture 2" descr="C:\Documents and Settings\Admin\Мои документы\2192dc2e28adbb6e9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14290"/>
            <a:ext cx="6858048" cy="51524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настраиваемая 2">
            <a:hlinkClick r:id="rId4" action="ppaction://hlinksldjump" highlightClick="1"/>
          </p:cNvPr>
          <p:cNvSpPr/>
          <p:nvPr/>
        </p:nvSpPr>
        <p:spPr>
          <a:xfrm>
            <a:off x="7143768" y="5786454"/>
            <a:ext cx="1641600" cy="784800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14282" y="214290"/>
            <a:ext cx="857256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 smtClean="0"/>
              <a:t>23.    </a:t>
            </a:r>
            <a:r>
              <a:rPr lang="ru-RU" sz="2400" i="1" dirty="0" smtClean="0"/>
              <a:t>Издалека листья этого дерева похожи на иголки – хвоинки. Но это узкие до 1,5 – 2 мм. листочки. Они не колючие, а мягкие и шелковистые. Это дерево похоже на огромную темно – зелёную пирамиду с приятно пахнущей смолой на тонкой гладкой коре. Среди других хвойных деревьев его можно узнать по шишкам. В лесу у этого дерева нельзя разводить огонь, т.к. сухие ветки расположены низко и дерево быстро вспыхивает снизу доверху и горит, как факел.      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страиваемая 1">
            <a:hlinkClick r:id="rId3" action="ppaction://hlinksldjump" highlightClick="1"/>
          </p:cNvPr>
          <p:cNvSpPr/>
          <p:nvPr/>
        </p:nvSpPr>
        <p:spPr>
          <a:xfrm>
            <a:off x="6572264" y="5572140"/>
            <a:ext cx="2358000" cy="856800"/>
          </a:xfrm>
          <a:prstGeom prst="actionButtonBlank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Возврат к вопросам</a:t>
            </a:r>
            <a:endParaRPr lang="ru-RU" sz="2800" b="1" dirty="0"/>
          </a:p>
        </p:txBody>
      </p:sp>
      <p:pic>
        <p:nvPicPr>
          <p:cNvPr id="15362" name="Picture 2" descr="C:\Documents and Settings\Admin\Мои документы\Коллаж Picnik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3" y="285729"/>
            <a:ext cx="8429684" cy="50332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настраиваемая 2">
            <a:hlinkClick r:id="rId3" action="ppaction://hlinksldjump" highlightClick="1"/>
          </p:cNvPr>
          <p:cNvSpPr/>
          <p:nvPr/>
        </p:nvSpPr>
        <p:spPr>
          <a:xfrm>
            <a:off x="7143768" y="5786454"/>
            <a:ext cx="1641600" cy="784800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14282" y="214290"/>
            <a:ext cx="8929718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 smtClean="0"/>
              <a:t>24.    </a:t>
            </a:r>
            <a:r>
              <a:rPr lang="ru-RU" sz="3200" i="1" dirty="0" smtClean="0"/>
              <a:t>Город в верховьях р. </a:t>
            </a:r>
            <a:r>
              <a:rPr lang="ru-RU" sz="3200" i="1" dirty="0" err="1" smtClean="0"/>
              <a:t>Конды</a:t>
            </a:r>
            <a:r>
              <a:rPr lang="ru-RU" sz="3200" i="1" dirty="0" smtClean="0"/>
              <a:t>. А. Матвеев считает, что название произошло от мансийского слова в значении «речной залив», «старина ручей». Лазарев считает, что в переводе на русский язык «курья» – небольшой ручеёк или протока.   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Documents and Settings\Admin\Рабочий стол\Копия (2) карт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страиваемая 1">
            <a:hlinkClick r:id="rId4" action="ppaction://hlinksldjump" highlightClick="1"/>
          </p:cNvPr>
          <p:cNvSpPr/>
          <p:nvPr/>
        </p:nvSpPr>
        <p:spPr>
          <a:xfrm>
            <a:off x="6572264" y="5572140"/>
            <a:ext cx="2358000" cy="856800"/>
          </a:xfrm>
          <a:prstGeom prst="actionButtonBlank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Возврат к вопросам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настраиваемая 2">
            <a:hlinkClick r:id="rId3" action="ppaction://hlinksldjump" highlightClick="1"/>
          </p:cNvPr>
          <p:cNvSpPr/>
          <p:nvPr/>
        </p:nvSpPr>
        <p:spPr>
          <a:xfrm>
            <a:off x="7143768" y="5786454"/>
            <a:ext cx="1641600" cy="785818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14282" y="285728"/>
            <a:ext cx="8572560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 smtClean="0"/>
              <a:t>25.    </a:t>
            </a:r>
            <a:r>
              <a:rPr lang="ru-RU" sz="3200" i="1" dirty="0" smtClean="0"/>
              <a:t>Один из видов диких роз. Его плоды содержат намного больше витаминов, чем лимоны. Говорят, что отваром этих ягод мать Ильи Муромца  поставила своего сына на ноги.   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" name="Прямая соединительная линия 45"/>
          <p:cNvCxnSpPr/>
          <p:nvPr/>
        </p:nvCxnSpPr>
        <p:spPr>
          <a:xfrm rot="5400000" flipH="1" flipV="1">
            <a:off x="8286776" y="428604"/>
            <a:ext cx="571504" cy="2857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rot="16200000" flipH="1">
            <a:off x="8215338" y="642918"/>
            <a:ext cx="285752" cy="142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" name="Управляющая кнопка: настраиваемая 17">
            <a:hlinkClick r:id="rId3" action="ppaction://hlinksldjump" highlightClick="1"/>
          </p:cNvPr>
          <p:cNvSpPr/>
          <p:nvPr/>
        </p:nvSpPr>
        <p:spPr>
          <a:xfrm>
            <a:off x="242886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11</a:t>
            </a:r>
            <a:endParaRPr lang="ru-RU" sz="2800" b="1" dirty="0"/>
          </a:p>
        </p:txBody>
      </p:sp>
      <p:sp>
        <p:nvSpPr>
          <p:cNvPr id="19" name="Управляющая кнопка: настраиваемая 18">
            <a:hlinkClick r:id="rId4" action="ppaction://hlinksldjump" highlightClick="1"/>
          </p:cNvPr>
          <p:cNvSpPr/>
          <p:nvPr/>
        </p:nvSpPr>
        <p:spPr>
          <a:xfrm>
            <a:off x="3571868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12</a:t>
            </a:r>
            <a:endParaRPr lang="ru-RU" sz="2800" b="1" dirty="0"/>
          </a:p>
        </p:txBody>
      </p:sp>
      <p:sp>
        <p:nvSpPr>
          <p:cNvPr id="20" name="Управляющая кнопка: настраиваемая 19">
            <a:hlinkClick r:id="rId5" action="ppaction://hlinksldjump" highlightClick="1"/>
          </p:cNvPr>
          <p:cNvSpPr/>
          <p:nvPr/>
        </p:nvSpPr>
        <p:spPr>
          <a:xfrm>
            <a:off x="4714876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13</a:t>
            </a:r>
            <a:endParaRPr lang="ru-RU" sz="2800" b="1" dirty="0"/>
          </a:p>
        </p:txBody>
      </p:sp>
      <p:sp>
        <p:nvSpPr>
          <p:cNvPr id="21" name="Управляющая кнопка: настраиваемая 20">
            <a:hlinkClick r:id="rId6" action="ppaction://hlinksldjump" highlightClick="1"/>
          </p:cNvPr>
          <p:cNvSpPr/>
          <p:nvPr/>
        </p:nvSpPr>
        <p:spPr>
          <a:xfrm>
            <a:off x="5857884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14</a:t>
            </a:r>
            <a:endParaRPr lang="ru-RU" sz="2800" b="1" dirty="0"/>
          </a:p>
        </p:txBody>
      </p:sp>
      <p:sp>
        <p:nvSpPr>
          <p:cNvPr id="22" name="Управляющая кнопка: настраиваемая 21">
            <a:hlinkClick r:id="rId7" action="ppaction://hlinksldjump" highlightClick="1"/>
          </p:cNvPr>
          <p:cNvSpPr/>
          <p:nvPr/>
        </p:nvSpPr>
        <p:spPr>
          <a:xfrm>
            <a:off x="7000892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15</a:t>
            </a:r>
            <a:endParaRPr lang="ru-RU" sz="2800" b="1" dirty="0"/>
          </a:p>
        </p:txBody>
      </p:sp>
      <p:sp>
        <p:nvSpPr>
          <p:cNvPr id="23" name="Управляющая кнопка: настраиваемая 22">
            <a:hlinkClick r:id="rId8" action="ppaction://hlinksldjump" highlightClick="1"/>
          </p:cNvPr>
          <p:cNvSpPr/>
          <p:nvPr/>
        </p:nvSpPr>
        <p:spPr>
          <a:xfrm>
            <a:off x="814390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16</a:t>
            </a:r>
            <a:endParaRPr lang="ru-RU" sz="2800" b="1" dirty="0"/>
          </a:p>
        </p:txBody>
      </p:sp>
      <p:sp>
        <p:nvSpPr>
          <p:cNvPr id="24" name="Управляющая кнопка: настраиваемая 23">
            <a:hlinkClick r:id="rId9" action="ppaction://hlinksldjump" highlightClick="1"/>
          </p:cNvPr>
          <p:cNvSpPr/>
          <p:nvPr/>
        </p:nvSpPr>
        <p:spPr>
          <a:xfrm>
            <a:off x="242886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19</a:t>
            </a:r>
            <a:endParaRPr lang="ru-RU" sz="2800" b="1" dirty="0"/>
          </a:p>
        </p:txBody>
      </p:sp>
      <p:sp>
        <p:nvSpPr>
          <p:cNvPr id="25" name="Управляющая кнопка: настраиваемая 24">
            <a:hlinkClick r:id="rId10" action="ppaction://hlinksldjump" highlightClick="1"/>
          </p:cNvPr>
          <p:cNvSpPr/>
          <p:nvPr/>
        </p:nvSpPr>
        <p:spPr>
          <a:xfrm>
            <a:off x="3571868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20</a:t>
            </a:r>
            <a:endParaRPr lang="ru-RU" sz="2800" b="1" dirty="0"/>
          </a:p>
        </p:txBody>
      </p:sp>
      <p:sp>
        <p:nvSpPr>
          <p:cNvPr id="26" name="Управляющая кнопка: настраиваемая 25">
            <a:hlinkClick r:id="rId11" action="ppaction://hlinksldjump" highlightClick="1"/>
          </p:cNvPr>
          <p:cNvSpPr/>
          <p:nvPr/>
        </p:nvSpPr>
        <p:spPr>
          <a:xfrm>
            <a:off x="4714876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21</a:t>
            </a:r>
            <a:endParaRPr lang="ru-RU" sz="2800" b="1" dirty="0"/>
          </a:p>
        </p:txBody>
      </p:sp>
      <p:sp>
        <p:nvSpPr>
          <p:cNvPr id="27" name="Управляющая кнопка: настраиваемая 26">
            <a:hlinkClick r:id="rId12" action="ppaction://hlinksldjump" highlightClick="1"/>
          </p:cNvPr>
          <p:cNvSpPr/>
          <p:nvPr/>
        </p:nvSpPr>
        <p:spPr>
          <a:xfrm>
            <a:off x="5857884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22</a:t>
            </a:r>
            <a:endParaRPr lang="ru-RU" sz="2800" b="1" dirty="0"/>
          </a:p>
        </p:txBody>
      </p:sp>
      <p:sp>
        <p:nvSpPr>
          <p:cNvPr id="28" name="Управляющая кнопка: настраиваемая 27">
            <a:hlinkClick r:id="rId13" action="ppaction://hlinksldjump" highlightClick="1"/>
          </p:cNvPr>
          <p:cNvSpPr/>
          <p:nvPr/>
        </p:nvSpPr>
        <p:spPr>
          <a:xfrm>
            <a:off x="7000892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23</a:t>
            </a:r>
            <a:endParaRPr lang="ru-RU" sz="2800" b="1" dirty="0"/>
          </a:p>
        </p:txBody>
      </p:sp>
      <p:sp>
        <p:nvSpPr>
          <p:cNvPr id="29" name="Управляющая кнопка: настраиваемая 28">
            <a:hlinkClick r:id="rId14" action="ppaction://hlinksldjump" highlightClick="1"/>
          </p:cNvPr>
          <p:cNvSpPr/>
          <p:nvPr/>
        </p:nvSpPr>
        <p:spPr>
          <a:xfrm>
            <a:off x="814390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24</a:t>
            </a:r>
            <a:endParaRPr lang="ru-RU" sz="2800" b="1" dirty="0"/>
          </a:p>
        </p:txBody>
      </p:sp>
      <p:sp>
        <p:nvSpPr>
          <p:cNvPr id="30" name="Управляющая кнопка: настраиваемая 29">
            <a:hlinkClick r:id="rId15" action="ppaction://hlinksldjump" highlightClick="1"/>
          </p:cNvPr>
          <p:cNvSpPr/>
          <p:nvPr/>
        </p:nvSpPr>
        <p:spPr>
          <a:xfrm>
            <a:off x="242886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27</a:t>
            </a:r>
            <a:endParaRPr lang="ru-RU" sz="2800" b="1" dirty="0"/>
          </a:p>
        </p:txBody>
      </p:sp>
      <p:sp>
        <p:nvSpPr>
          <p:cNvPr id="31" name="Управляющая кнопка: настраиваемая 30">
            <a:hlinkClick r:id="rId16" action="ppaction://hlinksldjump" highlightClick="1"/>
          </p:cNvPr>
          <p:cNvSpPr/>
          <p:nvPr/>
        </p:nvSpPr>
        <p:spPr>
          <a:xfrm>
            <a:off x="3571868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28</a:t>
            </a:r>
            <a:endParaRPr lang="ru-RU" sz="2800" b="1" dirty="0"/>
          </a:p>
        </p:txBody>
      </p:sp>
      <p:sp>
        <p:nvSpPr>
          <p:cNvPr id="42" name="Управляющая кнопка: настраиваемая 41">
            <a:hlinkClick r:id="rId17" action="ppaction://hlinksldjump" highlightClick="1"/>
          </p:cNvPr>
          <p:cNvSpPr/>
          <p:nvPr/>
        </p:nvSpPr>
        <p:spPr>
          <a:xfrm>
            <a:off x="4714876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29</a:t>
            </a:r>
            <a:endParaRPr lang="ru-RU" sz="2800" b="1" dirty="0"/>
          </a:p>
        </p:txBody>
      </p:sp>
      <p:sp>
        <p:nvSpPr>
          <p:cNvPr id="43" name="Управляющая кнопка: настраиваемая 42">
            <a:hlinkClick r:id="rId18" action="ppaction://hlinksldjump" highlightClick="1"/>
          </p:cNvPr>
          <p:cNvSpPr/>
          <p:nvPr/>
        </p:nvSpPr>
        <p:spPr>
          <a:xfrm>
            <a:off x="5857884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30</a:t>
            </a:r>
            <a:endParaRPr lang="ru-RU" sz="2800" b="1" dirty="0"/>
          </a:p>
        </p:txBody>
      </p:sp>
      <p:sp>
        <p:nvSpPr>
          <p:cNvPr id="50" name="Управляющая кнопка: настраиваемая 49">
            <a:hlinkClick r:id="rId19" action="ppaction://hlinksldjump" highlightClick="1"/>
          </p:cNvPr>
          <p:cNvSpPr/>
          <p:nvPr/>
        </p:nvSpPr>
        <p:spPr>
          <a:xfrm>
            <a:off x="7000892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31</a:t>
            </a:r>
            <a:endParaRPr lang="ru-RU" sz="2800" b="1" dirty="0"/>
          </a:p>
        </p:txBody>
      </p:sp>
      <p:sp>
        <p:nvSpPr>
          <p:cNvPr id="51" name="Управляющая кнопка: настраиваемая 50">
            <a:hlinkClick r:id="rId20" action="ppaction://hlinksldjump" highlightClick="1"/>
          </p:cNvPr>
          <p:cNvSpPr/>
          <p:nvPr/>
        </p:nvSpPr>
        <p:spPr>
          <a:xfrm>
            <a:off x="814390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32</a:t>
            </a:r>
            <a:endParaRPr lang="ru-RU" sz="2800" b="1" dirty="0"/>
          </a:p>
        </p:txBody>
      </p:sp>
      <p:sp>
        <p:nvSpPr>
          <p:cNvPr id="52" name="Управляющая кнопка: настраиваемая 51">
            <a:hlinkClick r:id="rId21" action="ppaction://hlinksldjump" highlightClick="1"/>
          </p:cNvPr>
          <p:cNvSpPr/>
          <p:nvPr/>
        </p:nvSpPr>
        <p:spPr>
          <a:xfrm>
            <a:off x="242886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35</a:t>
            </a:r>
            <a:endParaRPr lang="ru-RU" sz="2800" b="1" dirty="0"/>
          </a:p>
        </p:txBody>
      </p:sp>
      <p:sp>
        <p:nvSpPr>
          <p:cNvPr id="53" name="Управляющая кнопка: настраиваемая 52">
            <a:hlinkClick r:id="rId22" action="ppaction://hlinksldjump" highlightClick="1"/>
          </p:cNvPr>
          <p:cNvSpPr/>
          <p:nvPr/>
        </p:nvSpPr>
        <p:spPr>
          <a:xfrm>
            <a:off x="3571868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36</a:t>
            </a:r>
            <a:endParaRPr lang="ru-RU" sz="2800" b="1" dirty="0"/>
          </a:p>
        </p:txBody>
      </p:sp>
      <p:sp>
        <p:nvSpPr>
          <p:cNvPr id="54" name="Управляющая кнопка: настраиваемая 53">
            <a:hlinkClick r:id="rId23" action="ppaction://hlinksldjump" highlightClick="1"/>
          </p:cNvPr>
          <p:cNvSpPr/>
          <p:nvPr/>
        </p:nvSpPr>
        <p:spPr>
          <a:xfrm>
            <a:off x="4714876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37</a:t>
            </a:r>
            <a:endParaRPr lang="ru-RU" sz="2800" b="1" dirty="0"/>
          </a:p>
        </p:txBody>
      </p:sp>
      <p:sp>
        <p:nvSpPr>
          <p:cNvPr id="55" name="Управляющая кнопка: настраиваемая 54">
            <a:hlinkClick r:id="rId24" action="ppaction://hlinksldjump" highlightClick="1"/>
          </p:cNvPr>
          <p:cNvSpPr/>
          <p:nvPr/>
        </p:nvSpPr>
        <p:spPr>
          <a:xfrm>
            <a:off x="5857884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38</a:t>
            </a:r>
            <a:endParaRPr lang="ru-RU" sz="2800" b="1" dirty="0"/>
          </a:p>
        </p:txBody>
      </p:sp>
      <p:sp>
        <p:nvSpPr>
          <p:cNvPr id="56" name="Управляющая кнопка: настраиваемая 55">
            <a:hlinkClick r:id="rId25" action="ppaction://hlinksldjump" highlightClick="1"/>
          </p:cNvPr>
          <p:cNvSpPr/>
          <p:nvPr/>
        </p:nvSpPr>
        <p:spPr>
          <a:xfrm>
            <a:off x="7000892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39</a:t>
            </a:r>
            <a:endParaRPr lang="ru-RU" sz="2800" b="1" dirty="0"/>
          </a:p>
        </p:txBody>
      </p:sp>
      <p:sp>
        <p:nvSpPr>
          <p:cNvPr id="57" name="Управляющая кнопка: настраиваемая 56">
            <a:hlinkClick r:id="rId26" action="ppaction://hlinksldjump" highlightClick="1"/>
          </p:cNvPr>
          <p:cNvSpPr/>
          <p:nvPr/>
        </p:nvSpPr>
        <p:spPr>
          <a:xfrm>
            <a:off x="814390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40</a:t>
            </a:r>
            <a:endParaRPr lang="ru-RU" sz="2800" b="1" dirty="0"/>
          </a:p>
        </p:txBody>
      </p:sp>
      <p:sp>
        <p:nvSpPr>
          <p:cNvPr id="58" name="Управляющая кнопка: настраиваемая 57">
            <a:hlinkClick r:id="rId27" action="ppaction://hlinksldjump" highlightClick="1"/>
          </p:cNvPr>
          <p:cNvSpPr/>
          <p:nvPr/>
        </p:nvSpPr>
        <p:spPr>
          <a:xfrm>
            <a:off x="242886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43</a:t>
            </a:r>
            <a:endParaRPr lang="ru-RU" sz="2800" b="1" dirty="0"/>
          </a:p>
        </p:txBody>
      </p:sp>
      <p:sp>
        <p:nvSpPr>
          <p:cNvPr id="59" name="Управляющая кнопка: настраиваемая 58">
            <a:hlinkClick r:id="rId28" action="ppaction://hlinksldjump" highlightClick="1"/>
          </p:cNvPr>
          <p:cNvSpPr/>
          <p:nvPr/>
        </p:nvSpPr>
        <p:spPr>
          <a:xfrm>
            <a:off x="3571868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44</a:t>
            </a:r>
            <a:endParaRPr lang="ru-RU" sz="2800" b="1" dirty="0"/>
          </a:p>
        </p:txBody>
      </p:sp>
      <p:sp>
        <p:nvSpPr>
          <p:cNvPr id="60" name="Управляющая кнопка: настраиваемая 59">
            <a:hlinkClick r:id="rId29" action="ppaction://hlinksldjump" highlightClick="1"/>
          </p:cNvPr>
          <p:cNvSpPr/>
          <p:nvPr/>
        </p:nvSpPr>
        <p:spPr>
          <a:xfrm>
            <a:off x="4714876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45</a:t>
            </a:r>
            <a:endParaRPr lang="ru-RU" sz="2800" b="1" dirty="0"/>
          </a:p>
        </p:txBody>
      </p:sp>
      <p:sp>
        <p:nvSpPr>
          <p:cNvPr id="61" name="Управляющая кнопка: настраиваемая 60">
            <a:hlinkClick r:id="rId30" action="ppaction://hlinksldjump" highlightClick="1"/>
          </p:cNvPr>
          <p:cNvSpPr/>
          <p:nvPr/>
        </p:nvSpPr>
        <p:spPr>
          <a:xfrm>
            <a:off x="5857884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46</a:t>
            </a:r>
            <a:endParaRPr lang="ru-RU" sz="2800" b="1" dirty="0"/>
          </a:p>
        </p:txBody>
      </p:sp>
      <p:sp>
        <p:nvSpPr>
          <p:cNvPr id="62" name="Управляющая кнопка: настраиваемая 61">
            <a:hlinkClick r:id="rId31" action="ppaction://hlinksldjump" highlightClick="1"/>
          </p:cNvPr>
          <p:cNvSpPr/>
          <p:nvPr/>
        </p:nvSpPr>
        <p:spPr>
          <a:xfrm>
            <a:off x="7000892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47</a:t>
            </a:r>
            <a:endParaRPr lang="ru-RU" sz="2800" b="1" dirty="0"/>
          </a:p>
        </p:txBody>
      </p:sp>
      <p:sp>
        <p:nvSpPr>
          <p:cNvPr id="63" name="Управляющая кнопка: настраиваемая 62">
            <a:hlinkClick r:id="rId32" action="ppaction://hlinksldjump" highlightClick="1"/>
          </p:cNvPr>
          <p:cNvSpPr/>
          <p:nvPr/>
        </p:nvSpPr>
        <p:spPr>
          <a:xfrm>
            <a:off x="814390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48</a:t>
            </a:r>
            <a:endParaRPr lang="ru-RU" sz="2800" b="1" dirty="0"/>
          </a:p>
        </p:txBody>
      </p:sp>
      <p:sp>
        <p:nvSpPr>
          <p:cNvPr id="64" name="Управляющая кнопка: настраиваемая 63">
            <a:hlinkClick r:id="rId33" action="ppaction://hlinksldjump" highlightClick="1"/>
          </p:cNvPr>
          <p:cNvSpPr/>
          <p:nvPr/>
        </p:nvSpPr>
        <p:spPr>
          <a:xfrm>
            <a:off x="242886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51</a:t>
            </a:r>
            <a:endParaRPr lang="ru-RU" sz="2800" b="1" dirty="0"/>
          </a:p>
        </p:txBody>
      </p:sp>
      <p:sp>
        <p:nvSpPr>
          <p:cNvPr id="65" name="Управляющая кнопка: настраиваемая 64">
            <a:hlinkClick r:id="rId34" action="ppaction://hlinksldjump" highlightClick="1"/>
          </p:cNvPr>
          <p:cNvSpPr/>
          <p:nvPr/>
        </p:nvSpPr>
        <p:spPr>
          <a:xfrm>
            <a:off x="3571868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52</a:t>
            </a:r>
            <a:endParaRPr lang="ru-RU" sz="2800" b="1" dirty="0"/>
          </a:p>
        </p:txBody>
      </p:sp>
      <p:sp>
        <p:nvSpPr>
          <p:cNvPr id="66" name="Управляющая кнопка: настраиваемая 65">
            <a:hlinkClick r:id="rId35" action="ppaction://hlinksldjump" highlightClick="1"/>
          </p:cNvPr>
          <p:cNvSpPr/>
          <p:nvPr/>
        </p:nvSpPr>
        <p:spPr>
          <a:xfrm>
            <a:off x="4714876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53</a:t>
            </a:r>
            <a:endParaRPr lang="ru-RU" sz="2800" b="1" dirty="0"/>
          </a:p>
        </p:txBody>
      </p:sp>
      <p:sp>
        <p:nvSpPr>
          <p:cNvPr id="67" name="Управляющая кнопка: настраиваемая 66">
            <a:hlinkClick r:id="rId36" action="ppaction://hlinksldjump" highlightClick="1"/>
          </p:cNvPr>
          <p:cNvSpPr/>
          <p:nvPr/>
        </p:nvSpPr>
        <p:spPr>
          <a:xfrm>
            <a:off x="5857884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54</a:t>
            </a:r>
            <a:endParaRPr lang="ru-RU" sz="2800" b="1" dirty="0"/>
          </a:p>
        </p:txBody>
      </p:sp>
      <p:sp>
        <p:nvSpPr>
          <p:cNvPr id="68" name="Управляющая кнопка: настраиваемая 67">
            <a:hlinkClick r:id="rId37" action="ppaction://hlinksldjump" highlightClick="1"/>
          </p:cNvPr>
          <p:cNvSpPr/>
          <p:nvPr/>
        </p:nvSpPr>
        <p:spPr>
          <a:xfrm>
            <a:off x="7000892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55</a:t>
            </a:r>
            <a:endParaRPr lang="ru-RU" sz="2800" b="1" dirty="0"/>
          </a:p>
        </p:txBody>
      </p:sp>
      <p:sp>
        <p:nvSpPr>
          <p:cNvPr id="69" name="Управляющая кнопка: настраиваемая 68">
            <a:hlinkClick r:id="rId38" action="ppaction://hlinksldjump" highlightClick="1"/>
          </p:cNvPr>
          <p:cNvSpPr/>
          <p:nvPr/>
        </p:nvSpPr>
        <p:spPr>
          <a:xfrm>
            <a:off x="814390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56</a:t>
            </a:r>
            <a:endParaRPr lang="ru-RU" sz="2800" b="1" dirty="0"/>
          </a:p>
        </p:txBody>
      </p:sp>
      <p:sp>
        <p:nvSpPr>
          <p:cNvPr id="70" name="Управляющая кнопка: настраиваемая 69">
            <a:hlinkClick r:id="rId39" action="ppaction://hlinksldjump" highlightClick="1"/>
          </p:cNvPr>
          <p:cNvSpPr/>
          <p:nvPr/>
        </p:nvSpPr>
        <p:spPr>
          <a:xfrm>
            <a:off x="28572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9</a:t>
            </a:r>
            <a:endParaRPr lang="ru-RU" sz="2800" b="1" dirty="0"/>
          </a:p>
        </p:txBody>
      </p:sp>
      <p:sp>
        <p:nvSpPr>
          <p:cNvPr id="71" name="Управляющая кнопка: настраиваемая 70">
            <a:hlinkClick r:id="rId40" action="ppaction://hlinksldjump" highlightClick="1"/>
          </p:cNvPr>
          <p:cNvSpPr/>
          <p:nvPr/>
        </p:nvSpPr>
        <p:spPr>
          <a:xfrm>
            <a:off x="135729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10</a:t>
            </a:r>
            <a:endParaRPr lang="ru-RU" sz="2800" b="1" dirty="0"/>
          </a:p>
        </p:txBody>
      </p:sp>
      <p:sp>
        <p:nvSpPr>
          <p:cNvPr id="72" name="Управляющая кнопка: настраиваемая 71">
            <a:hlinkClick r:id="rId41" action="ppaction://hlinksldjump" highlightClick="1"/>
          </p:cNvPr>
          <p:cNvSpPr/>
          <p:nvPr/>
        </p:nvSpPr>
        <p:spPr>
          <a:xfrm>
            <a:off x="28572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17</a:t>
            </a:r>
            <a:endParaRPr lang="ru-RU" sz="2800" b="1" dirty="0"/>
          </a:p>
        </p:txBody>
      </p:sp>
      <p:sp>
        <p:nvSpPr>
          <p:cNvPr id="73" name="Управляющая кнопка: настраиваемая 72">
            <a:hlinkClick r:id="rId42" action="ppaction://hlinksldjump" highlightClick="1"/>
          </p:cNvPr>
          <p:cNvSpPr/>
          <p:nvPr/>
        </p:nvSpPr>
        <p:spPr>
          <a:xfrm>
            <a:off x="135729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18</a:t>
            </a:r>
            <a:endParaRPr lang="ru-RU" sz="2800" b="1" dirty="0"/>
          </a:p>
        </p:txBody>
      </p:sp>
      <p:sp>
        <p:nvSpPr>
          <p:cNvPr id="74" name="Управляющая кнопка: настраиваемая 73">
            <a:hlinkClick r:id="rId43" action="ppaction://hlinksldjump" highlightClick="1"/>
          </p:cNvPr>
          <p:cNvSpPr/>
          <p:nvPr/>
        </p:nvSpPr>
        <p:spPr>
          <a:xfrm>
            <a:off x="28572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25</a:t>
            </a:r>
            <a:endParaRPr lang="ru-RU" sz="2800" b="1" dirty="0"/>
          </a:p>
        </p:txBody>
      </p:sp>
      <p:sp>
        <p:nvSpPr>
          <p:cNvPr id="75" name="Управляющая кнопка: настраиваемая 74">
            <a:hlinkClick r:id="rId44" action="ppaction://hlinksldjump" highlightClick="1"/>
          </p:cNvPr>
          <p:cNvSpPr/>
          <p:nvPr/>
        </p:nvSpPr>
        <p:spPr>
          <a:xfrm>
            <a:off x="135729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26</a:t>
            </a:r>
            <a:endParaRPr lang="ru-RU" sz="2800" b="1" dirty="0"/>
          </a:p>
        </p:txBody>
      </p:sp>
      <p:sp>
        <p:nvSpPr>
          <p:cNvPr id="76" name="Управляющая кнопка: настраиваемая 75">
            <a:hlinkClick r:id="rId45" action="ppaction://hlinksldjump" highlightClick="1"/>
          </p:cNvPr>
          <p:cNvSpPr/>
          <p:nvPr/>
        </p:nvSpPr>
        <p:spPr>
          <a:xfrm>
            <a:off x="28572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33</a:t>
            </a:r>
            <a:endParaRPr lang="ru-RU" sz="2800" b="1" dirty="0"/>
          </a:p>
        </p:txBody>
      </p:sp>
      <p:sp>
        <p:nvSpPr>
          <p:cNvPr id="77" name="Управляющая кнопка: настраиваемая 76">
            <a:hlinkClick r:id="rId46" action="ppaction://hlinksldjump" highlightClick="1"/>
          </p:cNvPr>
          <p:cNvSpPr/>
          <p:nvPr/>
        </p:nvSpPr>
        <p:spPr>
          <a:xfrm>
            <a:off x="135729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34</a:t>
            </a:r>
            <a:endParaRPr lang="ru-RU" sz="2800" b="1" dirty="0"/>
          </a:p>
        </p:txBody>
      </p:sp>
      <p:sp>
        <p:nvSpPr>
          <p:cNvPr id="78" name="Управляющая кнопка: настраиваемая 77">
            <a:hlinkClick r:id="rId47" action="ppaction://hlinksldjump" highlightClick="1"/>
          </p:cNvPr>
          <p:cNvSpPr/>
          <p:nvPr/>
        </p:nvSpPr>
        <p:spPr>
          <a:xfrm>
            <a:off x="28572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41</a:t>
            </a:r>
            <a:endParaRPr lang="ru-RU" sz="2800" b="1" dirty="0"/>
          </a:p>
        </p:txBody>
      </p:sp>
      <p:sp>
        <p:nvSpPr>
          <p:cNvPr id="79" name="Управляющая кнопка: настраиваемая 78">
            <a:hlinkClick r:id="rId48" action="ppaction://hlinksldjump" highlightClick="1"/>
          </p:cNvPr>
          <p:cNvSpPr/>
          <p:nvPr/>
        </p:nvSpPr>
        <p:spPr>
          <a:xfrm>
            <a:off x="135729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42</a:t>
            </a:r>
            <a:endParaRPr lang="ru-RU" sz="2800" b="1" dirty="0"/>
          </a:p>
        </p:txBody>
      </p:sp>
      <p:sp>
        <p:nvSpPr>
          <p:cNvPr id="81" name="Управляющая кнопка: настраиваемая 80">
            <a:hlinkClick r:id="rId49" action="ppaction://hlinksldjump" highlightClick="1"/>
          </p:cNvPr>
          <p:cNvSpPr/>
          <p:nvPr/>
        </p:nvSpPr>
        <p:spPr>
          <a:xfrm>
            <a:off x="135729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50</a:t>
            </a:r>
            <a:endParaRPr lang="ru-RU" sz="2800" b="1" dirty="0"/>
          </a:p>
        </p:txBody>
      </p:sp>
      <p:sp>
        <p:nvSpPr>
          <p:cNvPr id="82" name="Управляющая кнопка: настраиваемая 81">
            <a:hlinkClick r:id="rId50" action="ppaction://hlinksldjump" highlightClick="1"/>
          </p:cNvPr>
          <p:cNvSpPr/>
          <p:nvPr/>
        </p:nvSpPr>
        <p:spPr>
          <a:xfrm>
            <a:off x="28572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49</a:t>
            </a:r>
            <a:endParaRPr lang="ru-RU" sz="2800" b="1" dirty="0"/>
          </a:p>
        </p:txBody>
      </p:sp>
      <p:sp>
        <p:nvSpPr>
          <p:cNvPr id="80" name="Управляющая кнопка: настраиваемая 79">
            <a:hlinkClick r:id="rId51" action="ppaction://hlinksldjump" highlightClick="1"/>
          </p:cNvPr>
          <p:cNvSpPr/>
          <p:nvPr/>
        </p:nvSpPr>
        <p:spPr>
          <a:xfrm>
            <a:off x="28572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83" name="Управляющая кнопка: настраиваемая 82">
            <a:hlinkClick r:id="rId52" action="ppaction://hlinksldjump" highlightClick="1"/>
          </p:cNvPr>
          <p:cNvSpPr/>
          <p:nvPr/>
        </p:nvSpPr>
        <p:spPr>
          <a:xfrm>
            <a:off x="135729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84" name="Управляющая кнопка: настраиваемая 83">
            <a:hlinkClick r:id="rId53" action="ppaction://hlinksldjump" highlightClick="1"/>
          </p:cNvPr>
          <p:cNvSpPr/>
          <p:nvPr/>
        </p:nvSpPr>
        <p:spPr>
          <a:xfrm>
            <a:off x="2428860" y="215308"/>
            <a:ext cx="644400" cy="784800"/>
          </a:xfrm>
          <a:prstGeom prst="actionButtonBlank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85" name="Управляющая кнопка: настраиваемая 84">
            <a:hlinkClick r:id="rId54" action="ppaction://hlinksldjump" highlightClick="1"/>
          </p:cNvPr>
          <p:cNvSpPr/>
          <p:nvPr/>
        </p:nvSpPr>
        <p:spPr>
          <a:xfrm>
            <a:off x="3571868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86" name="Управляющая кнопка: настраиваемая 85">
            <a:hlinkClick r:id="rId55" action="ppaction://hlinksldjump" highlightClick="1"/>
          </p:cNvPr>
          <p:cNvSpPr/>
          <p:nvPr/>
        </p:nvSpPr>
        <p:spPr>
          <a:xfrm>
            <a:off x="4714876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87" name="Управляющая кнопка: настраиваемая 86">
            <a:hlinkClick r:id="rId56" action="ppaction://hlinksldjump" highlightClick="1"/>
          </p:cNvPr>
          <p:cNvSpPr/>
          <p:nvPr/>
        </p:nvSpPr>
        <p:spPr>
          <a:xfrm>
            <a:off x="5857884" y="215308"/>
            <a:ext cx="644400" cy="784800"/>
          </a:xfrm>
          <a:prstGeom prst="actionButtonBlank">
            <a:avLst/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6</a:t>
            </a:r>
            <a:endParaRPr lang="ru-RU" sz="2800" b="1" dirty="0"/>
          </a:p>
        </p:txBody>
      </p:sp>
      <p:sp>
        <p:nvSpPr>
          <p:cNvPr id="88" name="Управляющая кнопка: настраиваемая 87">
            <a:hlinkClick r:id="rId57" action="ppaction://hlinksldjump" highlightClick="1"/>
          </p:cNvPr>
          <p:cNvSpPr/>
          <p:nvPr/>
        </p:nvSpPr>
        <p:spPr>
          <a:xfrm>
            <a:off x="7000892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7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страиваемая 1">
            <a:hlinkClick r:id="rId3" action="ppaction://hlinksldjump" highlightClick="1"/>
          </p:cNvPr>
          <p:cNvSpPr/>
          <p:nvPr/>
        </p:nvSpPr>
        <p:spPr>
          <a:xfrm>
            <a:off x="6572264" y="5572140"/>
            <a:ext cx="2358000" cy="856800"/>
          </a:xfrm>
          <a:prstGeom prst="actionButtonBlank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Возврат к вопросам</a:t>
            </a:r>
            <a:endParaRPr lang="ru-RU" sz="2800" b="1" dirty="0"/>
          </a:p>
        </p:txBody>
      </p:sp>
      <p:pic>
        <p:nvPicPr>
          <p:cNvPr id="16386" name="Picture 2" descr="C:\Documents and Settings\Admin\Мои документы\0004697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14290"/>
            <a:ext cx="6892590" cy="50720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настраиваемая 2">
            <a:hlinkClick r:id="rId3" action="ppaction://hlinksldjump" highlightClick="1"/>
          </p:cNvPr>
          <p:cNvSpPr/>
          <p:nvPr/>
        </p:nvSpPr>
        <p:spPr>
          <a:xfrm>
            <a:off x="7143768" y="5786454"/>
            <a:ext cx="1641600" cy="784800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85720" y="285728"/>
            <a:ext cx="857256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 smtClean="0"/>
              <a:t>26.    </a:t>
            </a:r>
            <a:r>
              <a:rPr lang="ru-RU" sz="3600" i="1" dirty="0" smtClean="0"/>
              <a:t>Одна из самых распространенных кошек, обитает в северных лесах своеобразная антенна на ушах этого животного помогает ему еще слышать самые тихие звуки. 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страиваемая 1">
            <a:hlinkClick r:id="rId3" action="ppaction://hlinksldjump" highlightClick="1"/>
          </p:cNvPr>
          <p:cNvSpPr/>
          <p:nvPr/>
        </p:nvSpPr>
        <p:spPr>
          <a:xfrm>
            <a:off x="6572264" y="5572140"/>
            <a:ext cx="2358000" cy="856800"/>
          </a:xfrm>
          <a:prstGeom prst="actionButtonBlank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Возврат к вопросам</a:t>
            </a:r>
            <a:endParaRPr lang="ru-RU" sz="2800" b="1" dirty="0"/>
          </a:p>
        </p:txBody>
      </p:sp>
      <p:pic>
        <p:nvPicPr>
          <p:cNvPr id="3" name="Picture 2" descr="C:\Documents and Settings\Admin\Мои документы\lynx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285727"/>
            <a:ext cx="6286544" cy="47731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настраиваемая 2">
            <a:hlinkClick r:id="rId3" action="ppaction://hlinksldjump" highlightClick="1"/>
          </p:cNvPr>
          <p:cNvSpPr/>
          <p:nvPr/>
        </p:nvSpPr>
        <p:spPr>
          <a:xfrm>
            <a:off x="7143768" y="5786454"/>
            <a:ext cx="1641600" cy="785818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85720" y="285728"/>
            <a:ext cx="857256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 smtClean="0"/>
              <a:t>27</a:t>
            </a:r>
            <a:r>
              <a:rPr lang="ru-RU" sz="3200" b="1" dirty="0" smtClean="0"/>
              <a:t>.    </a:t>
            </a:r>
            <a:r>
              <a:rPr lang="ru-RU" sz="2800" i="1" dirty="0" smtClean="0"/>
              <a:t>Высота этого дерева до 50 м. и живет оно до 500 лет. У него такая прочная и тяжелая древесина, что тонет в воде. Тем не менее при Петре </a:t>
            </a:r>
            <a:r>
              <a:rPr lang="en-US" sz="2800" i="1" dirty="0" smtClean="0"/>
              <a:t>I </a:t>
            </a:r>
            <a:r>
              <a:rPr lang="ru-RU" sz="2800" i="1" dirty="0" smtClean="0"/>
              <a:t>из нее строили корабли, т.к. много смолы и оно не гниет. В Италии есть г.Венеция, который стоит на 117 островах ещё 1,5 тыс. лет назад там, на сваях этого дерева строили дома.    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страиваемая 1">
            <a:hlinkClick r:id="rId3" action="ppaction://hlinksldjump" highlightClick="1"/>
          </p:cNvPr>
          <p:cNvSpPr/>
          <p:nvPr/>
        </p:nvSpPr>
        <p:spPr>
          <a:xfrm>
            <a:off x="6572264" y="5572140"/>
            <a:ext cx="2358000" cy="857256"/>
          </a:xfrm>
          <a:prstGeom prst="actionButtonBlank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Возврат к вопросам</a:t>
            </a:r>
            <a:endParaRPr lang="ru-RU" sz="2800" b="1" dirty="0"/>
          </a:p>
        </p:txBody>
      </p:sp>
      <p:pic>
        <p:nvPicPr>
          <p:cNvPr id="18434" name="Picture 2" descr="C:\Documents and Settings\Admin\Мои документы\Коллаж трPicnik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14290"/>
            <a:ext cx="8580881" cy="5143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настраиваемая 2">
            <a:hlinkClick r:id="rId3" action="ppaction://hlinksldjump" highlightClick="1"/>
          </p:cNvPr>
          <p:cNvSpPr/>
          <p:nvPr/>
        </p:nvSpPr>
        <p:spPr>
          <a:xfrm>
            <a:off x="7143768" y="5786454"/>
            <a:ext cx="1641600" cy="785818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85720" y="285728"/>
            <a:ext cx="85725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 smtClean="0"/>
              <a:t>28</a:t>
            </a:r>
            <a:r>
              <a:rPr lang="ru-RU" sz="3200" b="1" dirty="0" smtClean="0"/>
              <a:t>. </a:t>
            </a:r>
            <a:r>
              <a:rPr lang="ru-RU" sz="2800" i="1" dirty="0" smtClean="0"/>
              <a:t>   </a:t>
            </a:r>
            <a:r>
              <a:rPr lang="ru-RU" sz="3200" i="1" dirty="0" smtClean="0"/>
              <a:t>Город, название которого с хантыйского языка переводится как «гиблое место»?</a:t>
            </a:r>
            <a:r>
              <a:rPr lang="ru-RU" sz="3600" b="1" dirty="0" smtClean="0"/>
              <a:t>     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Documents and Settings\Admin\Рабочий стол\Копия (2) карт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1143000" y="-1143000"/>
            <a:ext cx="6858000" cy="9144000"/>
          </a:xfrm>
          <a:prstGeom prst="rect">
            <a:avLst/>
          </a:prstGeom>
          <a:noFill/>
        </p:spPr>
      </p:pic>
      <p:sp>
        <p:nvSpPr>
          <p:cNvPr id="3" name="Управляющая кнопка: настраиваемая 2">
            <a:hlinkClick r:id="rId4" action="ppaction://hlinksldjump" highlightClick="1"/>
          </p:cNvPr>
          <p:cNvSpPr/>
          <p:nvPr/>
        </p:nvSpPr>
        <p:spPr>
          <a:xfrm>
            <a:off x="6572264" y="5572140"/>
            <a:ext cx="2358000" cy="857256"/>
          </a:xfrm>
          <a:prstGeom prst="actionButtonBlank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Возврат к вопросам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настраиваемая 2">
            <a:hlinkClick r:id="rId3" action="ppaction://hlinksldjump" highlightClick="1"/>
          </p:cNvPr>
          <p:cNvSpPr/>
          <p:nvPr/>
        </p:nvSpPr>
        <p:spPr>
          <a:xfrm>
            <a:off x="7143768" y="5786454"/>
            <a:ext cx="1641600" cy="784800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85720" y="285728"/>
            <a:ext cx="857256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 smtClean="0"/>
              <a:t>29</a:t>
            </a:r>
            <a:r>
              <a:rPr lang="ru-RU" sz="3200" b="1" dirty="0" smtClean="0"/>
              <a:t>.    </a:t>
            </a:r>
            <a:r>
              <a:rPr lang="ru-RU" sz="3200" i="1" dirty="0" smtClean="0"/>
              <a:t>Детёныш какого таёжного животного весит 0,5 кг.? 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страиваемая 1">
            <a:hlinkClick r:id="rId3" action="ppaction://hlinksldjump" highlightClick="1"/>
          </p:cNvPr>
          <p:cNvSpPr/>
          <p:nvPr/>
        </p:nvSpPr>
        <p:spPr>
          <a:xfrm>
            <a:off x="6572264" y="5572140"/>
            <a:ext cx="2358000" cy="856800"/>
          </a:xfrm>
          <a:prstGeom prst="actionButtonBlank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Возврат к вопросам</a:t>
            </a:r>
            <a:endParaRPr lang="ru-RU" sz="2800" b="1" dirty="0"/>
          </a:p>
        </p:txBody>
      </p:sp>
      <p:pic>
        <p:nvPicPr>
          <p:cNvPr id="17410" name="Picture 2" descr="C:\Documents and Settings\Admin\Мои документы\11_podborka_1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14290"/>
            <a:ext cx="6781800" cy="5010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настраиваемая 2">
            <a:hlinkClick r:id="rId3" action="ppaction://hlinksldjump" highlightClick="1"/>
          </p:cNvPr>
          <p:cNvSpPr/>
          <p:nvPr/>
        </p:nvSpPr>
        <p:spPr>
          <a:xfrm>
            <a:off x="7143768" y="5786454"/>
            <a:ext cx="1641600" cy="784800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85720" y="285728"/>
            <a:ext cx="857256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 smtClean="0"/>
              <a:t>30</a:t>
            </a:r>
            <a:r>
              <a:rPr lang="ru-RU" sz="3200" b="1" dirty="0" smtClean="0"/>
              <a:t>.     </a:t>
            </a:r>
            <a:r>
              <a:rPr lang="ru-RU" sz="3200" i="1" dirty="0" smtClean="0"/>
              <a:t>«Мысовый город», «</a:t>
            </a:r>
            <a:r>
              <a:rPr lang="ru-RU" sz="3200" i="1" dirty="0" err="1" smtClean="0"/>
              <a:t>город</a:t>
            </a:r>
            <a:r>
              <a:rPr lang="ru-RU" sz="3200" i="1" dirty="0" smtClean="0"/>
              <a:t> в излучине реки </a:t>
            </a:r>
            <a:r>
              <a:rPr lang="ru-RU" sz="3200" i="1" dirty="0" err="1" smtClean="0"/>
              <a:t>Меги</a:t>
            </a:r>
            <a:r>
              <a:rPr lang="ru-RU" sz="3200" i="1" dirty="0" smtClean="0"/>
              <a:t>»?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Прямая соединительная линия 13"/>
          <p:cNvCxnSpPr/>
          <p:nvPr/>
        </p:nvCxnSpPr>
        <p:spPr>
          <a:xfrm rot="5400000" flipH="1" flipV="1">
            <a:off x="428596" y="1428735"/>
            <a:ext cx="571504" cy="2857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16200000" flipH="1">
            <a:off x="357158" y="1643049"/>
            <a:ext cx="285752" cy="142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" name="Управляющая кнопка: настраиваемая 17">
            <a:hlinkClick r:id="rId3" action="ppaction://hlinksldjump" highlightClick="1"/>
          </p:cNvPr>
          <p:cNvSpPr/>
          <p:nvPr/>
        </p:nvSpPr>
        <p:spPr>
          <a:xfrm>
            <a:off x="242886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11</a:t>
            </a:r>
            <a:endParaRPr lang="ru-RU" sz="2800" b="1" dirty="0"/>
          </a:p>
        </p:txBody>
      </p:sp>
      <p:sp>
        <p:nvSpPr>
          <p:cNvPr id="19" name="Управляющая кнопка: настраиваемая 18">
            <a:hlinkClick r:id="rId4" action="ppaction://hlinksldjump" highlightClick="1"/>
          </p:cNvPr>
          <p:cNvSpPr/>
          <p:nvPr/>
        </p:nvSpPr>
        <p:spPr>
          <a:xfrm>
            <a:off x="3571868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12</a:t>
            </a:r>
            <a:endParaRPr lang="ru-RU" sz="2800" b="1" dirty="0"/>
          </a:p>
        </p:txBody>
      </p:sp>
      <p:sp>
        <p:nvSpPr>
          <p:cNvPr id="20" name="Управляющая кнопка: настраиваемая 19">
            <a:hlinkClick r:id="rId5" action="ppaction://hlinksldjump" highlightClick="1"/>
          </p:cNvPr>
          <p:cNvSpPr/>
          <p:nvPr/>
        </p:nvSpPr>
        <p:spPr>
          <a:xfrm>
            <a:off x="4714876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13</a:t>
            </a:r>
            <a:endParaRPr lang="ru-RU" sz="2800" b="1" dirty="0"/>
          </a:p>
        </p:txBody>
      </p:sp>
      <p:sp>
        <p:nvSpPr>
          <p:cNvPr id="21" name="Управляющая кнопка: настраиваемая 20">
            <a:hlinkClick r:id="rId6" action="ppaction://hlinksldjump" highlightClick="1"/>
          </p:cNvPr>
          <p:cNvSpPr/>
          <p:nvPr/>
        </p:nvSpPr>
        <p:spPr>
          <a:xfrm>
            <a:off x="5857884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14</a:t>
            </a:r>
            <a:endParaRPr lang="ru-RU" sz="2800" b="1" dirty="0"/>
          </a:p>
        </p:txBody>
      </p:sp>
      <p:sp>
        <p:nvSpPr>
          <p:cNvPr id="22" name="Управляющая кнопка: настраиваемая 21">
            <a:hlinkClick r:id="rId7" action="ppaction://hlinksldjump" highlightClick="1"/>
          </p:cNvPr>
          <p:cNvSpPr/>
          <p:nvPr/>
        </p:nvSpPr>
        <p:spPr>
          <a:xfrm>
            <a:off x="7000892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15</a:t>
            </a:r>
            <a:endParaRPr lang="ru-RU" sz="2800" b="1" dirty="0"/>
          </a:p>
        </p:txBody>
      </p:sp>
      <p:sp>
        <p:nvSpPr>
          <p:cNvPr id="23" name="Управляющая кнопка: настраиваемая 22">
            <a:hlinkClick r:id="rId8" action="ppaction://hlinksldjump" highlightClick="1"/>
          </p:cNvPr>
          <p:cNvSpPr/>
          <p:nvPr/>
        </p:nvSpPr>
        <p:spPr>
          <a:xfrm>
            <a:off x="814390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16</a:t>
            </a:r>
            <a:endParaRPr lang="ru-RU" sz="2800" b="1" dirty="0"/>
          </a:p>
        </p:txBody>
      </p:sp>
      <p:sp>
        <p:nvSpPr>
          <p:cNvPr id="24" name="Управляющая кнопка: настраиваемая 23">
            <a:hlinkClick r:id="rId9" action="ppaction://hlinksldjump" highlightClick="1"/>
          </p:cNvPr>
          <p:cNvSpPr/>
          <p:nvPr/>
        </p:nvSpPr>
        <p:spPr>
          <a:xfrm>
            <a:off x="242886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19</a:t>
            </a:r>
            <a:endParaRPr lang="ru-RU" sz="2800" b="1" dirty="0"/>
          </a:p>
        </p:txBody>
      </p:sp>
      <p:sp>
        <p:nvSpPr>
          <p:cNvPr id="25" name="Управляющая кнопка: настраиваемая 24">
            <a:hlinkClick r:id="rId10" action="ppaction://hlinksldjump" highlightClick="1"/>
          </p:cNvPr>
          <p:cNvSpPr/>
          <p:nvPr/>
        </p:nvSpPr>
        <p:spPr>
          <a:xfrm>
            <a:off x="3571868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20</a:t>
            </a:r>
            <a:endParaRPr lang="ru-RU" sz="2800" b="1" dirty="0"/>
          </a:p>
        </p:txBody>
      </p:sp>
      <p:sp>
        <p:nvSpPr>
          <p:cNvPr id="26" name="Управляющая кнопка: настраиваемая 25">
            <a:hlinkClick r:id="rId11" action="ppaction://hlinksldjump" highlightClick="1"/>
          </p:cNvPr>
          <p:cNvSpPr/>
          <p:nvPr/>
        </p:nvSpPr>
        <p:spPr>
          <a:xfrm>
            <a:off x="4714876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21</a:t>
            </a:r>
            <a:endParaRPr lang="ru-RU" sz="2800" b="1" dirty="0"/>
          </a:p>
        </p:txBody>
      </p:sp>
      <p:sp>
        <p:nvSpPr>
          <p:cNvPr id="27" name="Управляющая кнопка: настраиваемая 26">
            <a:hlinkClick r:id="rId12" action="ppaction://hlinksldjump" highlightClick="1"/>
          </p:cNvPr>
          <p:cNvSpPr/>
          <p:nvPr/>
        </p:nvSpPr>
        <p:spPr>
          <a:xfrm>
            <a:off x="5857884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22</a:t>
            </a:r>
            <a:endParaRPr lang="ru-RU" sz="2800" b="1" dirty="0"/>
          </a:p>
        </p:txBody>
      </p:sp>
      <p:sp>
        <p:nvSpPr>
          <p:cNvPr id="28" name="Управляющая кнопка: настраиваемая 27">
            <a:hlinkClick r:id="rId13" action="ppaction://hlinksldjump" highlightClick="1"/>
          </p:cNvPr>
          <p:cNvSpPr/>
          <p:nvPr/>
        </p:nvSpPr>
        <p:spPr>
          <a:xfrm>
            <a:off x="7000892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23</a:t>
            </a:r>
            <a:endParaRPr lang="ru-RU" sz="2800" b="1" dirty="0"/>
          </a:p>
        </p:txBody>
      </p:sp>
      <p:sp>
        <p:nvSpPr>
          <p:cNvPr id="29" name="Управляющая кнопка: настраиваемая 28">
            <a:hlinkClick r:id="rId14" action="ppaction://hlinksldjump" highlightClick="1"/>
          </p:cNvPr>
          <p:cNvSpPr/>
          <p:nvPr/>
        </p:nvSpPr>
        <p:spPr>
          <a:xfrm>
            <a:off x="814390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24</a:t>
            </a:r>
            <a:endParaRPr lang="ru-RU" sz="2800" b="1" dirty="0"/>
          </a:p>
        </p:txBody>
      </p:sp>
      <p:sp>
        <p:nvSpPr>
          <p:cNvPr id="30" name="Управляющая кнопка: настраиваемая 29">
            <a:hlinkClick r:id="rId15" action="ppaction://hlinksldjump" highlightClick="1"/>
          </p:cNvPr>
          <p:cNvSpPr/>
          <p:nvPr/>
        </p:nvSpPr>
        <p:spPr>
          <a:xfrm>
            <a:off x="242886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27</a:t>
            </a:r>
            <a:endParaRPr lang="ru-RU" sz="2800" b="1" dirty="0"/>
          </a:p>
        </p:txBody>
      </p:sp>
      <p:sp>
        <p:nvSpPr>
          <p:cNvPr id="31" name="Управляющая кнопка: настраиваемая 30">
            <a:hlinkClick r:id="rId16" action="ppaction://hlinksldjump" highlightClick="1"/>
          </p:cNvPr>
          <p:cNvSpPr/>
          <p:nvPr/>
        </p:nvSpPr>
        <p:spPr>
          <a:xfrm>
            <a:off x="3571868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28</a:t>
            </a:r>
            <a:endParaRPr lang="ru-RU" sz="2800" b="1" dirty="0"/>
          </a:p>
        </p:txBody>
      </p:sp>
      <p:sp>
        <p:nvSpPr>
          <p:cNvPr id="32" name="Управляющая кнопка: настраиваемая 31">
            <a:hlinkClick r:id="rId17" action="ppaction://hlinksldjump" highlightClick="1"/>
          </p:cNvPr>
          <p:cNvSpPr/>
          <p:nvPr/>
        </p:nvSpPr>
        <p:spPr>
          <a:xfrm>
            <a:off x="4714876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29</a:t>
            </a:r>
            <a:endParaRPr lang="ru-RU" sz="2800" b="1" dirty="0"/>
          </a:p>
        </p:txBody>
      </p:sp>
      <p:sp>
        <p:nvSpPr>
          <p:cNvPr id="33" name="Управляющая кнопка: настраиваемая 32">
            <a:hlinkClick r:id="rId18" action="ppaction://hlinksldjump" highlightClick="1"/>
          </p:cNvPr>
          <p:cNvSpPr/>
          <p:nvPr/>
        </p:nvSpPr>
        <p:spPr>
          <a:xfrm>
            <a:off x="5857884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30</a:t>
            </a:r>
            <a:endParaRPr lang="ru-RU" sz="2800" b="1" dirty="0"/>
          </a:p>
        </p:txBody>
      </p:sp>
      <p:sp>
        <p:nvSpPr>
          <p:cNvPr id="34" name="Управляющая кнопка: настраиваемая 33">
            <a:hlinkClick r:id="rId19" action="ppaction://hlinksldjump" highlightClick="1"/>
          </p:cNvPr>
          <p:cNvSpPr/>
          <p:nvPr/>
        </p:nvSpPr>
        <p:spPr>
          <a:xfrm>
            <a:off x="7000892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31</a:t>
            </a:r>
            <a:endParaRPr lang="ru-RU" sz="2800" b="1" dirty="0"/>
          </a:p>
        </p:txBody>
      </p:sp>
      <p:sp>
        <p:nvSpPr>
          <p:cNvPr id="35" name="Управляющая кнопка: настраиваемая 34">
            <a:hlinkClick r:id="rId20" action="ppaction://hlinksldjump" highlightClick="1"/>
          </p:cNvPr>
          <p:cNvSpPr/>
          <p:nvPr/>
        </p:nvSpPr>
        <p:spPr>
          <a:xfrm>
            <a:off x="814390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32</a:t>
            </a:r>
            <a:endParaRPr lang="ru-RU" sz="2800" b="1" dirty="0"/>
          </a:p>
        </p:txBody>
      </p:sp>
      <p:sp>
        <p:nvSpPr>
          <p:cNvPr id="36" name="Управляющая кнопка: настраиваемая 35">
            <a:hlinkClick r:id="rId21" action="ppaction://hlinksldjump" highlightClick="1"/>
          </p:cNvPr>
          <p:cNvSpPr/>
          <p:nvPr/>
        </p:nvSpPr>
        <p:spPr>
          <a:xfrm>
            <a:off x="242886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35</a:t>
            </a:r>
            <a:endParaRPr lang="ru-RU" sz="2800" b="1" dirty="0"/>
          </a:p>
        </p:txBody>
      </p:sp>
      <p:sp>
        <p:nvSpPr>
          <p:cNvPr id="37" name="Управляющая кнопка: настраиваемая 36">
            <a:hlinkClick r:id="rId22" action="ppaction://hlinksldjump" highlightClick="1"/>
          </p:cNvPr>
          <p:cNvSpPr/>
          <p:nvPr/>
        </p:nvSpPr>
        <p:spPr>
          <a:xfrm>
            <a:off x="3571868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36</a:t>
            </a:r>
            <a:endParaRPr lang="ru-RU" sz="2800" b="1" dirty="0"/>
          </a:p>
        </p:txBody>
      </p:sp>
      <p:sp>
        <p:nvSpPr>
          <p:cNvPr id="38" name="Управляющая кнопка: настраиваемая 37">
            <a:hlinkClick r:id="rId23" action="ppaction://hlinksldjump" highlightClick="1"/>
          </p:cNvPr>
          <p:cNvSpPr/>
          <p:nvPr/>
        </p:nvSpPr>
        <p:spPr>
          <a:xfrm>
            <a:off x="4714876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37</a:t>
            </a:r>
            <a:endParaRPr lang="ru-RU" sz="2800" b="1" dirty="0"/>
          </a:p>
        </p:txBody>
      </p:sp>
      <p:sp>
        <p:nvSpPr>
          <p:cNvPr id="39" name="Управляющая кнопка: настраиваемая 38">
            <a:hlinkClick r:id="rId24" action="ppaction://hlinksldjump" highlightClick="1"/>
          </p:cNvPr>
          <p:cNvSpPr/>
          <p:nvPr/>
        </p:nvSpPr>
        <p:spPr>
          <a:xfrm>
            <a:off x="5857884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38</a:t>
            </a:r>
            <a:endParaRPr lang="ru-RU" sz="2800" b="1" dirty="0"/>
          </a:p>
        </p:txBody>
      </p:sp>
      <p:sp>
        <p:nvSpPr>
          <p:cNvPr id="40" name="Управляющая кнопка: настраиваемая 39">
            <a:hlinkClick r:id="rId25" action="ppaction://hlinksldjump" highlightClick="1"/>
          </p:cNvPr>
          <p:cNvSpPr/>
          <p:nvPr/>
        </p:nvSpPr>
        <p:spPr>
          <a:xfrm>
            <a:off x="7000892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39</a:t>
            </a:r>
            <a:endParaRPr lang="ru-RU" sz="2800" b="1" dirty="0"/>
          </a:p>
        </p:txBody>
      </p:sp>
      <p:sp>
        <p:nvSpPr>
          <p:cNvPr id="41" name="Управляющая кнопка: настраиваемая 40">
            <a:hlinkClick r:id="rId26" action="ppaction://hlinksldjump" highlightClick="1"/>
          </p:cNvPr>
          <p:cNvSpPr/>
          <p:nvPr/>
        </p:nvSpPr>
        <p:spPr>
          <a:xfrm>
            <a:off x="814390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40</a:t>
            </a:r>
            <a:endParaRPr lang="ru-RU" sz="2800" b="1" dirty="0"/>
          </a:p>
        </p:txBody>
      </p:sp>
      <p:sp>
        <p:nvSpPr>
          <p:cNvPr id="42" name="Управляющая кнопка: настраиваемая 41">
            <a:hlinkClick r:id="rId27" action="ppaction://hlinksldjump" highlightClick="1"/>
          </p:cNvPr>
          <p:cNvSpPr/>
          <p:nvPr/>
        </p:nvSpPr>
        <p:spPr>
          <a:xfrm>
            <a:off x="242886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43</a:t>
            </a:r>
            <a:endParaRPr lang="ru-RU" sz="2800" b="1" dirty="0"/>
          </a:p>
        </p:txBody>
      </p:sp>
      <p:sp>
        <p:nvSpPr>
          <p:cNvPr id="43" name="Управляющая кнопка: настраиваемая 42">
            <a:hlinkClick r:id="rId28" action="ppaction://hlinksldjump" highlightClick="1"/>
          </p:cNvPr>
          <p:cNvSpPr/>
          <p:nvPr/>
        </p:nvSpPr>
        <p:spPr>
          <a:xfrm>
            <a:off x="3571868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44</a:t>
            </a:r>
            <a:endParaRPr lang="ru-RU" sz="2800" b="1" dirty="0"/>
          </a:p>
        </p:txBody>
      </p:sp>
      <p:sp>
        <p:nvSpPr>
          <p:cNvPr id="44" name="Управляющая кнопка: настраиваемая 43">
            <a:hlinkClick r:id="rId29" action="ppaction://hlinksldjump" highlightClick="1"/>
          </p:cNvPr>
          <p:cNvSpPr/>
          <p:nvPr/>
        </p:nvSpPr>
        <p:spPr>
          <a:xfrm>
            <a:off x="4714876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45</a:t>
            </a:r>
            <a:endParaRPr lang="ru-RU" sz="2800" b="1" dirty="0"/>
          </a:p>
        </p:txBody>
      </p:sp>
      <p:sp>
        <p:nvSpPr>
          <p:cNvPr id="45" name="Управляющая кнопка: настраиваемая 44">
            <a:hlinkClick r:id="rId30" action="ppaction://hlinksldjump" highlightClick="1"/>
          </p:cNvPr>
          <p:cNvSpPr/>
          <p:nvPr/>
        </p:nvSpPr>
        <p:spPr>
          <a:xfrm>
            <a:off x="5857884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46</a:t>
            </a:r>
            <a:endParaRPr lang="ru-RU" sz="2800" b="1" dirty="0"/>
          </a:p>
        </p:txBody>
      </p:sp>
      <p:sp>
        <p:nvSpPr>
          <p:cNvPr id="46" name="Управляющая кнопка: настраиваемая 45">
            <a:hlinkClick r:id="rId31" action="ppaction://hlinksldjump" highlightClick="1"/>
          </p:cNvPr>
          <p:cNvSpPr/>
          <p:nvPr/>
        </p:nvSpPr>
        <p:spPr>
          <a:xfrm>
            <a:off x="7000892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47</a:t>
            </a:r>
            <a:endParaRPr lang="ru-RU" sz="2800" b="1" dirty="0"/>
          </a:p>
        </p:txBody>
      </p:sp>
      <p:sp>
        <p:nvSpPr>
          <p:cNvPr id="47" name="Управляющая кнопка: настраиваемая 46">
            <a:hlinkClick r:id="rId32" action="ppaction://hlinksldjump" highlightClick="1"/>
          </p:cNvPr>
          <p:cNvSpPr/>
          <p:nvPr/>
        </p:nvSpPr>
        <p:spPr>
          <a:xfrm>
            <a:off x="814390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48</a:t>
            </a:r>
            <a:endParaRPr lang="ru-RU" sz="2800" b="1" dirty="0"/>
          </a:p>
        </p:txBody>
      </p:sp>
      <p:sp>
        <p:nvSpPr>
          <p:cNvPr id="48" name="Управляющая кнопка: настраиваемая 47">
            <a:hlinkClick r:id="rId33" action="ppaction://hlinksldjump" highlightClick="1"/>
          </p:cNvPr>
          <p:cNvSpPr/>
          <p:nvPr/>
        </p:nvSpPr>
        <p:spPr>
          <a:xfrm>
            <a:off x="242886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51</a:t>
            </a:r>
            <a:endParaRPr lang="ru-RU" sz="2800" b="1" dirty="0"/>
          </a:p>
        </p:txBody>
      </p:sp>
      <p:sp>
        <p:nvSpPr>
          <p:cNvPr id="49" name="Управляющая кнопка: настраиваемая 48">
            <a:hlinkClick r:id="rId34" action="ppaction://hlinksldjump" highlightClick="1"/>
          </p:cNvPr>
          <p:cNvSpPr/>
          <p:nvPr/>
        </p:nvSpPr>
        <p:spPr>
          <a:xfrm>
            <a:off x="3571868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52</a:t>
            </a:r>
            <a:endParaRPr lang="ru-RU" sz="2800" b="1" dirty="0"/>
          </a:p>
        </p:txBody>
      </p:sp>
      <p:sp>
        <p:nvSpPr>
          <p:cNvPr id="50" name="Управляющая кнопка: настраиваемая 49">
            <a:hlinkClick r:id="rId35" action="ppaction://hlinksldjump" highlightClick="1"/>
          </p:cNvPr>
          <p:cNvSpPr/>
          <p:nvPr/>
        </p:nvSpPr>
        <p:spPr>
          <a:xfrm>
            <a:off x="4714876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53</a:t>
            </a:r>
            <a:endParaRPr lang="ru-RU" sz="2800" b="1" dirty="0"/>
          </a:p>
        </p:txBody>
      </p:sp>
      <p:sp>
        <p:nvSpPr>
          <p:cNvPr id="51" name="Управляющая кнопка: настраиваемая 50">
            <a:hlinkClick r:id="rId36" action="ppaction://hlinksldjump" highlightClick="1"/>
          </p:cNvPr>
          <p:cNvSpPr/>
          <p:nvPr/>
        </p:nvSpPr>
        <p:spPr>
          <a:xfrm>
            <a:off x="5857884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54</a:t>
            </a:r>
            <a:endParaRPr lang="ru-RU" sz="2800" b="1" dirty="0"/>
          </a:p>
        </p:txBody>
      </p:sp>
      <p:sp>
        <p:nvSpPr>
          <p:cNvPr id="52" name="Управляющая кнопка: настраиваемая 51">
            <a:hlinkClick r:id="rId37" action="ppaction://hlinksldjump" highlightClick="1"/>
          </p:cNvPr>
          <p:cNvSpPr/>
          <p:nvPr/>
        </p:nvSpPr>
        <p:spPr>
          <a:xfrm>
            <a:off x="7000892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55</a:t>
            </a:r>
            <a:endParaRPr lang="ru-RU" sz="2800" b="1" dirty="0"/>
          </a:p>
        </p:txBody>
      </p:sp>
      <p:sp>
        <p:nvSpPr>
          <p:cNvPr id="53" name="Управляющая кнопка: настраиваемая 52">
            <a:hlinkClick r:id="rId38" action="ppaction://hlinksldjump" highlightClick="1"/>
          </p:cNvPr>
          <p:cNvSpPr/>
          <p:nvPr/>
        </p:nvSpPr>
        <p:spPr>
          <a:xfrm>
            <a:off x="814390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56</a:t>
            </a:r>
            <a:endParaRPr lang="ru-RU" sz="2800" b="1" dirty="0"/>
          </a:p>
        </p:txBody>
      </p:sp>
      <p:sp>
        <p:nvSpPr>
          <p:cNvPr id="55" name="Управляющая кнопка: настраиваемая 54">
            <a:hlinkClick r:id="rId39" action="ppaction://hlinksldjump" highlightClick="1"/>
          </p:cNvPr>
          <p:cNvSpPr/>
          <p:nvPr/>
        </p:nvSpPr>
        <p:spPr>
          <a:xfrm>
            <a:off x="135729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10</a:t>
            </a:r>
            <a:endParaRPr lang="ru-RU" sz="2800" b="1" dirty="0"/>
          </a:p>
        </p:txBody>
      </p:sp>
      <p:sp>
        <p:nvSpPr>
          <p:cNvPr id="56" name="Управляющая кнопка: настраиваемая 55">
            <a:hlinkClick r:id="rId40" action="ppaction://hlinksldjump" highlightClick="1"/>
          </p:cNvPr>
          <p:cNvSpPr/>
          <p:nvPr/>
        </p:nvSpPr>
        <p:spPr>
          <a:xfrm>
            <a:off x="28572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17</a:t>
            </a:r>
            <a:endParaRPr lang="ru-RU" sz="2800" b="1" dirty="0"/>
          </a:p>
        </p:txBody>
      </p:sp>
      <p:sp>
        <p:nvSpPr>
          <p:cNvPr id="57" name="Управляющая кнопка: настраиваемая 56">
            <a:hlinkClick r:id="rId41" action="ppaction://hlinksldjump" highlightClick="1"/>
          </p:cNvPr>
          <p:cNvSpPr/>
          <p:nvPr/>
        </p:nvSpPr>
        <p:spPr>
          <a:xfrm>
            <a:off x="135729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18</a:t>
            </a:r>
            <a:endParaRPr lang="ru-RU" sz="2800" b="1" dirty="0"/>
          </a:p>
        </p:txBody>
      </p:sp>
      <p:sp>
        <p:nvSpPr>
          <p:cNvPr id="58" name="Управляющая кнопка: настраиваемая 57">
            <a:hlinkClick r:id="rId42" action="ppaction://hlinksldjump" highlightClick="1"/>
          </p:cNvPr>
          <p:cNvSpPr/>
          <p:nvPr/>
        </p:nvSpPr>
        <p:spPr>
          <a:xfrm>
            <a:off x="28572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25</a:t>
            </a:r>
            <a:endParaRPr lang="ru-RU" sz="2800" b="1" dirty="0"/>
          </a:p>
        </p:txBody>
      </p:sp>
      <p:sp>
        <p:nvSpPr>
          <p:cNvPr id="59" name="Управляющая кнопка: настраиваемая 58">
            <a:hlinkClick r:id="rId43" action="ppaction://hlinksldjump" highlightClick="1"/>
          </p:cNvPr>
          <p:cNvSpPr/>
          <p:nvPr/>
        </p:nvSpPr>
        <p:spPr>
          <a:xfrm>
            <a:off x="135729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26</a:t>
            </a:r>
            <a:endParaRPr lang="ru-RU" sz="2800" b="1" dirty="0"/>
          </a:p>
        </p:txBody>
      </p:sp>
      <p:sp>
        <p:nvSpPr>
          <p:cNvPr id="60" name="Управляющая кнопка: настраиваемая 59">
            <a:hlinkClick r:id="rId44" action="ppaction://hlinksldjump" highlightClick="1"/>
          </p:cNvPr>
          <p:cNvSpPr/>
          <p:nvPr/>
        </p:nvSpPr>
        <p:spPr>
          <a:xfrm>
            <a:off x="28572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33</a:t>
            </a:r>
            <a:endParaRPr lang="ru-RU" sz="2800" b="1" dirty="0"/>
          </a:p>
        </p:txBody>
      </p:sp>
      <p:sp>
        <p:nvSpPr>
          <p:cNvPr id="61" name="Управляющая кнопка: настраиваемая 60">
            <a:hlinkClick r:id="rId45" action="ppaction://hlinksldjump" highlightClick="1"/>
          </p:cNvPr>
          <p:cNvSpPr/>
          <p:nvPr/>
        </p:nvSpPr>
        <p:spPr>
          <a:xfrm>
            <a:off x="135729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34</a:t>
            </a:r>
            <a:endParaRPr lang="ru-RU" sz="2800" b="1" dirty="0"/>
          </a:p>
        </p:txBody>
      </p:sp>
      <p:sp>
        <p:nvSpPr>
          <p:cNvPr id="62" name="Управляющая кнопка: настраиваемая 61">
            <a:hlinkClick r:id="rId46" action="ppaction://hlinksldjump" highlightClick="1"/>
          </p:cNvPr>
          <p:cNvSpPr/>
          <p:nvPr/>
        </p:nvSpPr>
        <p:spPr>
          <a:xfrm>
            <a:off x="28572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41</a:t>
            </a:r>
            <a:endParaRPr lang="ru-RU" sz="2800" b="1" dirty="0"/>
          </a:p>
        </p:txBody>
      </p:sp>
      <p:sp>
        <p:nvSpPr>
          <p:cNvPr id="63" name="Управляющая кнопка: настраиваемая 62">
            <a:hlinkClick r:id="rId47" action="ppaction://hlinksldjump" highlightClick="1"/>
          </p:cNvPr>
          <p:cNvSpPr/>
          <p:nvPr/>
        </p:nvSpPr>
        <p:spPr>
          <a:xfrm>
            <a:off x="135729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42</a:t>
            </a:r>
            <a:endParaRPr lang="ru-RU" sz="2800" b="1" dirty="0"/>
          </a:p>
        </p:txBody>
      </p:sp>
      <p:sp>
        <p:nvSpPr>
          <p:cNvPr id="65" name="Управляющая кнопка: настраиваемая 64">
            <a:hlinkClick r:id="rId48" action="ppaction://hlinksldjump" highlightClick="1"/>
          </p:cNvPr>
          <p:cNvSpPr/>
          <p:nvPr/>
        </p:nvSpPr>
        <p:spPr>
          <a:xfrm>
            <a:off x="135729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50</a:t>
            </a:r>
            <a:endParaRPr lang="ru-RU" sz="2800" b="1" dirty="0"/>
          </a:p>
        </p:txBody>
      </p:sp>
      <p:sp>
        <p:nvSpPr>
          <p:cNvPr id="68" name="Управляющая кнопка: настраиваемая 67">
            <a:hlinkClick r:id="rId49" action="ppaction://hlinksldjump" highlightClick="1"/>
          </p:cNvPr>
          <p:cNvSpPr/>
          <p:nvPr/>
        </p:nvSpPr>
        <p:spPr>
          <a:xfrm>
            <a:off x="28572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49</a:t>
            </a:r>
            <a:endParaRPr lang="ru-RU" sz="2800" b="1" dirty="0"/>
          </a:p>
        </p:txBody>
      </p:sp>
      <p:sp>
        <p:nvSpPr>
          <p:cNvPr id="69" name="Управляющая кнопка: настраиваемая 68">
            <a:hlinkClick r:id="rId50" action="ppaction://hlinksldjump" highlightClick="1"/>
          </p:cNvPr>
          <p:cNvSpPr/>
          <p:nvPr/>
        </p:nvSpPr>
        <p:spPr>
          <a:xfrm>
            <a:off x="28572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70" name="Управляющая кнопка: настраиваемая 69">
            <a:hlinkClick r:id="rId51" action="ppaction://hlinksldjump" highlightClick="1"/>
          </p:cNvPr>
          <p:cNvSpPr/>
          <p:nvPr/>
        </p:nvSpPr>
        <p:spPr>
          <a:xfrm>
            <a:off x="135729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71" name="Управляющая кнопка: настраиваемая 70">
            <a:hlinkClick r:id="rId52" action="ppaction://hlinksldjump" highlightClick="1"/>
          </p:cNvPr>
          <p:cNvSpPr/>
          <p:nvPr/>
        </p:nvSpPr>
        <p:spPr>
          <a:xfrm>
            <a:off x="2428860" y="215308"/>
            <a:ext cx="644400" cy="784800"/>
          </a:xfrm>
          <a:prstGeom prst="actionButtonBlank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72" name="Управляющая кнопка: настраиваемая 71">
            <a:hlinkClick r:id="rId53" action="ppaction://hlinksldjump" highlightClick="1"/>
          </p:cNvPr>
          <p:cNvSpPr/>
          <p:nvPr/>
        </p:nvSpPr>
        <p:spPr>
          <a:xfrm>
            <a:off x="3571868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73" name="Управляющая кнопка: настраиваемая 72">
            <a:hlinkClick r:id="rId54" action="ppaction://hlinksldjump" highlightClick="1"/>
          </p:cNvPr>
          <p:cNvSpPr/>
          <p:nvPr/>
        </p:nvSpPr>
        <p:spPr>
          <a:xfrm>
            <a:off x="4714876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74" name="Управляющая кнопка: настраиваемая 73">
            <a:hlinkClick r:id="rId55" action="ppaction://hlinksldjump" highlightClick="1"/>
          </p:cNvPr>
          <p:cNvSpPr/>
          <p:nvPr/>
        </p:nvSpPr>
        <p:spPr>
          <a:xfrm>
            <a:off x="5857884" y="215308"/>
            <a:ext cx="644400" cy="784800"/>
          </a:xfrm>
          <a:prstGeom prst="actionButtonBlank">
            <a:avLst/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6</a:t>
            </a:r>
            <a:endParaRPr lang="ru-RU" sz="2800" b="1" dirty="0"/>
          </a:p>
        </p:txBody>
      </p:sp>
      <p:sp>
        <p:nvSpPr>
          <p:cNvPr id="75" name="Управляющая кнопка: настраиваемая 74">
            <a:hlinkClick r:id="rId56" action="ppaction://hlinksldjump" highlightClick="1"/>
          </p:cNvPr>
          <p:cNvSpPr/>
          <p:nvPr/>
        </p:nvSpPr>
        <p:spPr>
          <a:xfrm>
            <a:off x="7000892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7</a:t>
            </a:r>
            <a:endParaRPr lang="ru-RU" sz="2800" b="1" dirty="0"/>
          </a:p>
        </p:txBody>
      </p:sp>
      <p:sp>
        <p:nvSpPr>
          <p:cNvPr id="76" name="Управляющая кнопка: настраиваемая 75">
            <a:hlinkClick r:id="rId57" action="ppaction://hlinksldjump" highlightClick="1"/>
          </p:cNvPr>
          <p:cNvSpPr/>
          <p:nvPr/>
        </p:nvSpPr>
        <p:spPr>
          <a:xfrm>
            <a:off x="814390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8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Documents and Settings\Admin\Рабочий стол\Копия (2) карт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страиваемая 1">
            <a:hlinkClick r:id="rId4" action="ppaction://hlinksldjump" highlightClick="1"/>
          </p:cNvPr>
          <p:cNvSpPr/>
          <p:nvPr/>
        </p:nvSpPr>
        <p:spPr>
          <a:xfrm>
            <a:off x="6572264" y="5572140"/>
            <a:ext cx="2358000" cy="856800"/>
          </a:xfrm>
          <a:prstGeom prst="actionButtonBlank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Возврат к вопросам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настраиваемая 2">
            <a:hlinkClick r:id="rId3" action="ppaction://hlinksldjump" highlightClick="1"/>
          </p:cNvPr>
          <p:cNvSpPr/>
          <p:nvPr/>
        </p:nvSpPr>
        <p:spPr>
          <a:xfrm>
            <a:off x="7143768" y="5786454"/>
            <a:ext cx="1641600" cy="784800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85720" y="285728"/>
            <a:ext cx="857256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 smtClean="0"/>
              <a:t>31.    </a:t>
            </a:r>
            <a:r>
              <a:rPr lang="ru-RU" sz="3200" i="1" dirty="0" smtClean="0"/>
              <a:t> Самки какого животного пополняют дефицит кальция обгладывая сброшенные рога оленей?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страиваемая 1">
            <a:hlinkClick r:id="rId3" action="ppaction://hlinksldjump" highlightClick="1"/>
          </p:cNvPr>
          <p:cNvSpPr/>
          <p:nvPr/>
        </p:nvSpPr>
        <p:spPr>
          <a:xfrm>
            <a:off x="6572264" y="5572140"/>
            <a:ext cx="2358000" cy="856800"/>
          </a:xfrm>
          <a:prstGeom prst="actionButtonBlank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Возврат к вопросам </a:t>
            </a:r>
            <a:endParaRPr lang="ru-RU" sz="2800" b="1" dirty="0"/>
          </a:p>
        </p:txBody>
      </p:sp>
      <p:pic>
        <p:nvPicPr>
          <p:cNvPr id="16386" name="Picture 2" descr="C:\Documents and Settings\Admin\Мои документы\0_19366_9d7cbbc5_X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14290"/>
            <a:ext cx="6929486" cy="52227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настраиваемая 2">
            <a:hlinkClick r:id="rId3" action="ppaction://hlinksldjump" highlightClick="1"/>
          </p:cNvPr>
          <p:cNvSpPr/>
          <p:nvPr/>
        </p:nvSpPr>
        <p:spPr>
          <a:xfrm>
            <a:off x="7286644" y="5857892"/>
            <a:ext cx="1641600" cy="785818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85720" y="285728"/>
            <a:ext cx="885828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 smtClean="0"/>
              <a:t>32.    </a:t>
            </a:r>
            <a:r>
              <a:rPr lang="ru-RU" sz="2800" i="1" dirty="0" smtClean="0"/>
              <a:t>Это дерево считается лучшим медоносом, настой из сухих цветов этого дерева – прекрасное лекарство при простуде. Древесина – однотонная, белая, мягкая – прекрасный материал для резьбы по дереву. Из коры молодых деревьев раньше драли лыко, которое шло на лапти и рогожки. В ХМАО это дерево можно встретить на юге Кондинского района.   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настраиваемая 2">
            <a:hlinkClick r:id="rId3" action="ppaction://hlinksldjump" highlightClick="1"/>
          </p:cNvPr>
          <p:cNvSpPr/>
          <p:nvPr/>
        </p:nvSpPr>
        <p:spPr>
          <a:xfrm>
            <a:off x="6572264" y="5572140"/>
            <a:ext cx="2358000" cy="857256"/>
          </a:xfrm>
          <a:prstGeom prst="actionButtonBlank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Возврат к вопросам</a:t>
            </a:r>
            <a:endParaRPr lang="ru-RU" sz="2800" b="1" dirty="0"/>
          </a:p>
        </p:txBody>
      </p:sp>
      <p:pic>
        <p:nvPicPr>
          <p:cNvPr id="28674" name="Picture 2" descr="C:\Documents and Settings\Admin\Мои документы\Коллаппж Picnik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85728"/>
            <a:ext cx="7929618" cy="51295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настраиваемая 2">
            <a:hlinkClick r:id="rId3" action="ppaction://hlinksldjump" highlightClick="1"/>
          </p:cNvPr>
          <p:cNvSpPr/>
          <p:nvPr/>
        </p:nvSpPr>
        <p:spPr>
          <a:xfrm>
            <a:off x="7286644" y="5857892"/>
            <a:ext cx="1641600" cy="784800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85720" y="285728"/>
            <a:ext cx="8572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 smtClean="0"/>
              <a:t>33</a:t>
            </a:r>
            <a:r>
              <a:rPr lang="ru-RU" sz="3200" b="1" dirty="0" smtClean="0"/>
              <a:t>.    </a:t>
            </a:r>
            <a:r>
              <a:rPr lang="ru-RU" sz="2800" i="1" dirty="0" smtClean="0"/>
              <a:t>Югорские племена называли этот город «рыбным местом», «рыбной поймой»? 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Documents and Settings\Admin\Рабочий стол\Копия (2) карт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страиваемая 1">
            <a:hlinkClick r:id="rId4" action="ppaction://hlinksldjump" highlightClick="1"/>
          </p:cNvPr>
          <p:cNvSpPr/>
          <p:nvPr/>
        </p:nvSpPr>
        <p:spPr>
          <a:xfrm>
            <a:off x="6572264" y="5572140"/>
            <a:ext cx="2358000" cy="856800"/>
          </a:xfrm>
          <a:prstGeom prst="actionButtonBlank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Возврат к вопросам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настраиваемая 2">
            <a:hlinkClick r:id="rId3" action="ppaction://hlinksldjump" highlightClick="1"/>
          </p:cNvPr>
          <p:cNvSpPr/>
          <p:nvPr/>
        </p:nvSpPr>
        <p:spPr>
          <a:xfrm>
            <a:off x="7286644" y="5857892"/>
            <a:ext cx="1641600" cy="784800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85720" y="285728"/>
            <a:ext cx="857256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 smtClean="0"/>
              <a:t>34</a:t>
            </a:r>
            <a:r>
              <a:rPr lang="ru-RU" sz="3200" b="1" dirty="0" smtClean="0"/>
              <a:t>.    </a:t>
            </a:r>
            <a:r>
              <a:rPr lang="ru-RU" sz="3200" i="1" dirty="0" smtClean="0"/>
              <a:t>Самый массовый объект пушного промысла? 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страиваемая 1">
            <a:hlinkClick r:id="rId3" action="ppaction://hlinksldjump" highlightClick="1"/>
          </p:cNvPr>
          <p:cNvSpPr/>
          <p:nvPr/>
        </p:nvSpPr>
        <p:spPr>
          <a:xfrm>
            <a:off x="6572264" y="5572140"/>
            <a:ext cx="2358000" cy="856800"/>
          </a:xfrm>
          <a:prstGeom prst="actionButtonBlank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Возврат к вопросам</a:t>
            </a:r>
            <a:endParaRPr lang="ru-RU" sz="2800" b="1" dirty="0"/>
          </a:p>
        </p:txBody>
      </p:sp>
      <p:pic>
        <p:nvPicPr>
          <p:cNvPr id="29698" name="Picture 2" descr="C:\Documents and Settings\Admin\Мои документы\belki_04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285728"/>
            <a:ext cx="6500858" cy="50776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настраиваемая 2">
            <a:hlinkClick r:id="rId3" action="ppaction://hlinksldjump" highlightClick="1"/>
          </p:cNvPr>
          <p:cNvSpPr/>
          <p:nvPr/>
        </p:nvSpPr>
        <p:spPr>
          <a:xfrm>
            <a:off x="7286644" y="5857892"/>
            <a:ext cx="1641600" cy="784800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85720" y="285728"/>
            <a:ext cx="857256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 smtClean="0"/>
              <a:t>35</a:t>
            </a:r>
            <a:r>
              <a:rPr lang="ru-RU" sz="3200" b="1" dirty="0" smtClean="0"/>
              <a:t>.       </a:t>
            </a:r>
            <a:r>
              <a:rPr lang="ru-RU" sz="3600" i="1" dirty="0" smtClean="0"/>
              <a:t>Птица, типичный обитатель лесной зоны, с выраженной потребностью в воде для питья, тяготеющая к ручьям, речкам, озерам? 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Управляющая кнопка: настраиваемая 17">
            <a:hlinkClick r:id="rId3" action="ppaction://hlinksldjump" highlightClick="1"/>
          </p:cNvPr>
          <p:cNvSpPr/>
          <p:nvPr/>
        </p:nvSpPr>
        <p:spPr>
          <a:xfrm>
            <a:off x="2428860" y="11429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11</a:t>
            </a:r>
            <a:endParaRPr lang="ru-RU" sz="2800" b="1" dirty="0"/>
          </a:p>
        </p:txBody>
      </p:sp>
      <p:sp>
        <p:nvSpPr>
          <p:cNvPr id="19" name="Управляющая кнопка: настраиваемая 18">
            <a:hlinkClick r:id="rId4" action="ppaction://hlinksldjump" highlightClick="1"/>
          </p:cNvPr>
          <p:cNvSpPr/>
          <p:nvPr/>
        </p:nvSpPr>
        <p:spPr>
          <a:xfrm>
            <a:off x="3571868" y="11429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12</a:t>
            </a:r>
            <a:endParaRPr lang="ru-RU" sz="2800" b="1" dirty="0"/>
          </a:p>
        </p:txBody>
      </p:sp>
      <p:sp>
        <p:nvSpPr>
          <p:cNvPr id="20" name="Управляющая кнопка: настраиваемая 19">
            <a:hlinkClick r:id="rId5" action="ppaction://hlinksldjump" highlightClick="1"/>
          </p:cNvPr>
          <p:cNvSpPr/>
          <p:nvPr/>
        </p:nvSpPr>
        <p:spPr>
          <a:xfrm>
            <a:off x="4714876" y="11429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13</a:t>
            </a:r>
            <a:endParaRPr lang="ru-RU" sz="2800" b="1" dirty="0"/>
          </a:p>
        </p:txBody>
      </p:sp>
      <p:sp>
        <p:nvSpPr>
          <p:cNvPr id="21" name="Управляющая кнопка: настраиваемая 20">
            <a:hlinkClick r:id="rId6" action="ppaction://hlinksldjump" highlightClick="1"/>
          </p:cNvPr>
          <p:cNvSpPr/>
          <p:nvPr/>
        </p:nvSpPr>
        <p:spPr>
          <a:xfrm>
            <a:off x="5857884" y="11429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14</a:t>
            </a:r>
            <a:endParaRPr lang="ru-RU" sz="2800" b="1" dirty="0"/>
          </a:p>
        </p:txBody>
      </p:sp>
      <p:sp>
        <p:nvSpPr>
          <p:cNvPr id="22" name="Управляющая кнопка: настраиваемая 21">
            <a:hlinkClick r:id="rId7" action="ppaction://hlinksldjump" highlightClick="1"/>
          </p:cNvPr>
          <p:cNvSpPr/>
          <p:nvPr/>
        </p:nvSpPr>
        <p:spPr>
          <a:xfrm>
            <a:off x="7000892" y="11429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15</a:t>
            </a:r>
            <a:endParaRPr lang="ru-RU" sz="2800" b="1" dirty="0"/>
          </a:p>
        </p:txBody>
      </p:sp>
      <p:sp>
        <p:nvSpPr>
          <p:cNvPr id="23" name="Управляющая кнопка: настраиваемая 22">
            <a:hlinkClick r:id="rId8" action="ppaction://hlinksldjump" highlightClick="1"/>
          </p:cNvPr>
          <p:cNvSpPr/>
          <p:nvPr/>
        </p:nvSpPr>
        <p:spPr>
          <a:xfrm>
            <a:off x="8143900" y="11429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16</a:t>
            </a:r>
            <a:endParaRPr lang="ru-RU" sz="2800" b="1" dirty="0"/>
          </a:p>
        </p:txBody>
      </p:sp>
      <p:sp>
        <p:nvSpPr>
          <p:cNvPr id="24" name="Управляющая кнопка: настраиваемая 23">
            <a:hlinkClick r:id="rId9" action="ppaction://hlinksldjump" highlightClick="1"/>
          </p:cNvPr>
          <p:cNvSpPr/>
          <p:nvPr/>
        </p:nvSpPr>
        <p:spPr>
          <a:xfrm>
            <a:off x="2428860" y="20716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19</a:t>
            </a:r>
            <a:endParaRPr lang="ru-RU" sz="2800" b="1" dirty="0"/>
          </a:p>
        </p:txBody>
      </p:sp>
      <p:sp>
        <p:nvSpPr>
          <p:cNvPr id="25" name="Управляющая кнопка: настраиваемая 24">
            <a:hlinkClick r:id="rId10" action="ppaction://hlinksldjump" highlightClick="1"/>
          </p:cNvPr>
          <p:cNvSpPr/>
          <p:nvPr/>
        </p:nvSpPr>
        <p:spPr>
          <a:xfrm>
            <a:off x="3571868" y="20716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20</a:t>
            </a:r>
            <a:endParaRPr lang="ru-RU" sz="2800" b="1" dirty="0"/>
          </a:p>
        </p:txBody>
      </p:sp>
      <p:sp>
        <p:nvSpPr>
          <p:cNvPr id="26" name="Управляющая кнопка: настраиваемая 25">
            <a:hlinkClick r:id="rId11" action="ppaction://hlinksldjump" highlightClick="1"/>
          </p:cNvPr>
          <p:cNvSpPr/>
          <p:nvPr/>
        </p:nvSpPr>
        <p:spPr>
          <a:xfrm>
            <a:off x="4714876" y="20716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21</a:t>
            </a:r>
            <a:endParaRPr lang="ru-RU" sz="2800" b="1" dirty="0"/>
          </a:p>
        </p:txBody>
      </p:sp>
      <p:sp>
        <p:nvSpPr>
          <p:cNvPr id="27" name="Управляющая кнопка: настраиваемая 26">
            <a:hlinkClick r:id="rId12" action="ppaction://hlinksldjump" highlightClick="1"/>
          </p:cNvPr>
          <p:cNvSpPr/>
          <p:nvPr/>
        </p:nvSpPr>
        <p:spPr>
          <a:xfrm>
            <a:off x="5857884" y="20716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22</a:t>
            </a:r>
            <a:endParaRPr lang="ru-RU" sz="2800" b="1" dirty="0"/>
          </a:p>
        </p:txBody>
      </p:sp>
      <p:sp>
        <p:nvSpPr>
          <p:cNvPr id="28" name="Управляющая кнопка: настраиваемая 27">
            <a:hlinkClick r:id="rId13" action="ppaction://hlinksldjump" highlightClick="1"/>
          </p:cNvPr>
          <p:cNvSpPr/>
          <p:nvPr/>
        </p:nvSpPr>
        <p:spPr>
          <a:xfrm>
            <a:off x="7000892" y="20716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23</a:t>
            </a:r>
            <a:endParaRPr lang="ru-RU" sz="2800" b="1" dirty="0"/>
          </a:p>
        </p:txBody>
      </p:sp>
      <p:sp>
        <p:nvSpPr>
          <p:cNvPr id="29" name="Управляющая кнопка: настраиваемая 28">
            <a:hlinkClick r:id="rId14" action="ppaction://hlinksldjump" highlightClick="1"/>
          </p:cNvPr>
          <p:cNvSpPr/>
          <p:nvPr/>
        </p:nvSpPr>
        <p:spPr>
          <a:xfrm>
            <a:off x="8143900" y="20716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24</a:t>
            </a:r>
            <a:endParaRPr lang="ru-RU" sz="2800" b="1" dirty="0"/>
          </a:p>
        </p:txBody>
      </p:sp>
      <p:sp>
        <p:nvSpPr>
          <p:cNvPr id="30" name="Управляющая кнопка: настраиваемая 29">
            <a:hlinkClick r:id="rId15" action="ppaction://hlinksldjump" highlightClick="1"/>
          </p:cNvPr>
          <p:cNvSpPr/>
          <p:nvPr/>
        </p:nvSpPr>
        <p:spPr>
          <a:xfrm>
            <a:off x="2428860" y="30003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27</a:t>
            </a:r>
            <a:endParaRPr lang="ru-RU" sz="2800" b="1" dirty="0"/>
          </a:p>
        </p:txBody>
      </p:sp>
      <p:sp>
        <p:nvSpPr>
          <p:cNvPr id="31" name="Управляющая кнопка: настраиваемая 30">
            <a:hlinkClick r:id="rId16" action="ppaction://hlinksldjump" highlightClick="1"/>
          </p:cNvPr>
          <p:cNvSpPr/>
          <p:nvPr/>
        </p:nvSpPr>
        <p:spPr>
          <a:xfrm>
            <a:off x="3571868" y="30003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28</a:t>
            </a:r>
            <a:endParaRPr lang="ru-RU" sz="2800" b="1" dirty="0"/>
          </a:p>
        </p:txBody>
      </p:sp>
      <p:sp>
        <p:nvSpPr>
          <p:cNvPr id="32" name="Управляющая кнопка: настраиваемая 31">
            <a:hlinkClick r:id="rId17" action="ppaction://hlinksldjump" highlightClick="1"/>
          </p:cNvPr>
          <p:cNvSpPr/>
          <p:nvPr/>
        </p:nvSpPr>
        <p:spPr>
          <a:xfrm>
            <a:off x="4714876" y="30003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29</a:t>
            </a:r>
            <a:endParaRPr lang="ru-RU" sz="2800" b="1" dirty="0"/>
          </a:p>
        </p:txBody>
      </p:sp>
      <p:sp>
        <p:nvSpPr>
          <p:cNvPr id="33" name="Управляющая кнопка: настраиваемая 32">
            <a:hlinkClick r:id="rId18" action="ppaction://hlinksldjump" highlightClick="1"/>
          </p:cNvPr>
          <p:cNvSpPr/>
          <p:nvPr/>
        </p:nvSpPr>
        <p:spPr>
          <a:xfrm>
            <a:off x="5857884" y="30003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30</a:t>
            </a:r>
            <a:endParaRPr lang="ru-RU" sz="2800" b="1" dirty="0"/>
          </a:p>
        </p:txBody>
      </p:sp>
      <p:sp>
        <p:nvSpPr>
          <p:cNvPr id="34" name="Управляющая кнопка: настраиваемая 33">
            <a:hlinkClick r:id="rId19" action="ppaction://hlinksldjump" highlightClick="1"/>
          </p:cNvPr>
          <p:cNvSpPr/>
          <p:nvPr/>
        </p:nvSpPr>
        <p:spPr>
          <a:xfrm>
            <a:off x="7000892" y="30003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31</a:t>
            </a:r>
            <a:endParaRPr lang="ru-RU" sz="2800" b="1" dirty="0"/>
          </a:p>
        </p:txBody>
      </p:sp>
      <p:sp>
        <p:nvSpPr>
          <p:cNvPr id="35" name="Управляющая кнопка: настраиваемая 34">
            <a:hlinkClick r:id="rId20" action="ppaction://hlinksldjump" highlightClick="1"/>
          </p:cNvPr>
          <p:cNvSpPr/>
          <p:nvPr/>
        </p:nvSpPr>
        <p:spPr>
          <a:xfrm>
            <a:off x="8143900" y="30003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32</a:t>
            </a:r>
            <a:endParaRPr lang="ru-RU" sz="2800" b="1" dirty="0"/>
          </a:p>
        </p:txBody>
      </p:sp>
      <p:sp>
        <p:nvSpPr>
          <p:cNvPr id="36" name="Управляющая кнопка: настраиваемая 35">
            <a:hlinkClick r:id="rId21" action="ppaction://hlinksldjump" highlightClick="1"/>
          </p:cNvPr>
          <p:cNvSpPr/>
          <p:nvPr/>
        </p:nvSpPr>
        <p:spPr>
          <a:xfrm>
            <a:off x="2428860" y="392906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35</a:t>
            </a:r>
            <a:endParaRPr lang="ru-RU" sz="2800" b="1" dirty="0"/>
          </a:p>
        </p:txBody>
      </p:sp>
      <p:sp>
        <p:nvSpPr>
          <p:cNvPr id="37" name="Управляющая кнопка: настраиваемая 36">
            <a:hlinkClick r:id="rId22" action="ppaction://hlinksldjump" highlightClick="1"/>
          </p:cNvPr>
          <p:cNvSpPr/>
          <p:nvPr/>
        </p:nvSpPr>
        <p:spPr>
          <a:xfrm>
            <a:off x="3571868" y="392906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36</a:t>
            </a:r>
            <a:endParaRPr lang="ru-RU" sz="2800" b="1" dirty="0"/>
          </a:p>
        </p:txBody>
      </p:sp>
      <p:sp>
        <p:nvSpPr>
          <p:cNvPr id="38" name="Управляющая кнопка: настраиваемая 37">
            <a:hlinkClick r:id="rId23" action="ppaction://hlinksldjump" highlightClick="1"/>
          </p:cNvPr>
          <p:cNvSpPr/>
          <p:nvPr/>
        </p:nvSpPr>
        <p:spPr>
          <a:xfrm>
            <a:off x="4714876" y="392906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37</a:t>
            </a:r>
            <a:endParaRPr lang="ru-RU" sz="2800" b="1" dirty="0"/>
          </a:p>
        </p:txBody>
      </p:sp>
      <p:sp>
        <p:nvSpPr>
          <p:cNvPr id="39" name="Управляющая кнопка: настраиваемая 38">
            <a:hlinkClick r:id="rId24" action="ppaction://hlinksldjump" highlightClick="1"/>
          </p:cNvPr>
          <p:cNvSpPr/>
          <p:nvPr/>
        </p:nvSpPr>
        <p:spPr>
          <a:xfrm>
            <a:off x="5857884" y="392906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38</a:t>
            </a:r>
            <a:endParaRPr lang="ru-RU" sz="2800" b="1" dirty="0"/>
          </a:p>
        </p:txBody>
      </p:sp>
      <p:sp>
        <p:nvSpPr>
          <p:cNvPr id="40" name="Управляющая кнопка: настраиваемая 39">
            <a:hlinkClick r:id="rId25" action="ppaction://hlinksldjump" highlightClick="1"/>
          </p:cNvPr>
          <p:cNvSpPr/>
          <p:nvPr/>
        </p:nvSpPr>
        <p:spPr>
          <a:xfrm>
            <a:off x="7000892" y="392906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39</a:t>
            </a:r>
            <a:endParaRPr lang="ru-RU" sz="2800" b="1" dirty="0"/>
          </a:p>
        </p:txBody>
      </p:sp>
      <p:sp>
        <p:nvSpPr>
          <p:cNvPr id="41" name="Управляющая кнопка: настраиваемая 40">
            <a:hlinkClick r:id="rId26" action="ppaction://hlinksldjump" highlightClick="1"/>
          </p:cNvPr>
          <p:cNvSpPr/>
          <p:nvPr/>
        </p:nvSpPr>
        <p:spPr>
          <a:xfrm>
            <a:off x="8143900" y="392906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40</a:t>
            </a:r>
            <a:endParaRPr lang="ru-RU" sz="2800" b="1" dirty="0"/>
          </a:p>
        </p:txBody>
      </p:sp>
      <p:sp>
        <p:nvSpPr>
          <p:cNvPr id="42" name="Управляющая кнопка: настраиваемая 41">
            <a:hlinkClick r:id="rId27" action="ppaction://hlinksldjump" highlightClick="1"/>
          </p:cNvPr>
          <p:cNvSpPr/>
          <p:nvPr/>
        </p:nvSpPr>
        <p:spPr>
          <a:xfrm>
            <a:off x="2428860" y="485776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43</a:t>
            </a:r>
            <a:endParaRPr lang="ru-RU" sz="2800" b="1" dirty="0"/>
          </a:p>
        </p:txBody>
      </p:sp>
      <p:sp>
        <p:nvSpPr>
          <p:cNvPr id="43" name="Управляющая кнопка: настраиваемая 42">
            <a:hlinkClick r:id="rId28" action="ppaction://hlinksldjump" highlightClick="1"/>
          </p:cNvPr>
          <p:cNvSpPr/>
          <p:nvPr/>
        </p:nvSpPr>
        <p:spPr>
          <a:xfrm>
            <a:off x="3571868" y="485776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44</a:t>
            </a:r>
            <a:endParaRPr lang="ru-RU" sz="2800" b="1" dirty="0"/>
          </a:p>
        </p:txBody>
      </p:sp>
      <p:sp>
        <p:nvSpPr>
          <p:cNvPr id="44" name="Управляющая кнопка: настраиваемая 43">
            <a:hlinkClick r:id="rId29" action="ppaction://hlinksldjump" highlightClick="1"/>
          </p:cNvPr>
          <p:cNvSpPr/>
          <p:nvPr/>
        </p:nvSpPr>
        <p:spPr>
          <a:xfrm>
            <a:off x="4714876" y="485776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45</a:t>
            </a:r>
            <a:endParaRPr lang="ru-RU" sz="2800" b="1" dirty="0"/>
          </a:p>
        </p:txBody>
      </p:sp>
      <p:sp>
        <p:nvSpPr>
          <p:cNvPr id="45" name="Управляющая кнопка: настраиваемая 44">
            <a:hlinkClick r:id="rId30" action="ppaction://hlinksldjump" highlightClick="1"/>
          </p:cNvPr>
          <p:cNvSpPr/>
          <p:nvPr/>
        </p:nvSpPr>
        <p:spPr>
          <a:xfrm>
            <a:off x="5857884" y="485776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46</a:t>
            </a:r>
            <a:endParaRPr lang="ru-RU" sz="2800" b="1" dirty="0"/>
          </a:p>
        </p:txBody>
      </p:sp>
      <p:sp>
        <p:nvSpPr>
          <p:cNvPr id="46" name="Управляющая кнопка: настраиваемая 45">
            <a:hlinkClick r:id="rId31" action="ppaction://hlinksldjump" highlightClick="1"/>
          </p:cNvPr>
          <p:cNvSpPr/>
          <p:nvPr/>
        </p:nvSpPr>
        <p:spPr>
          <a:xfrm>
            <a:off x="7000892" y="485776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47</a:t>
            </a:r>
            <a:endParaRPr lang="ru-RU" sz="2800" b="1" dirty="0"/>
          </a:p>
        </p:txBody>
      </p:sp>
      <p:sp>
        <p:nvSpPr>
          <p:cNvPr id="47" name="Управляющая кнопка: настраиваемая 46">
            <a:hlinkClick r:id="rId32" action="ppaction://hlinksldjump" highlightClick="1"/>
          </p:cNvPr>
          <p:cNvSpPr/>
          <p:nvPr/>
        </p:nvSpPr>
        <p:spPr>
          <a:xfrm>
            <a:off x="8143900" y="485776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48</a:t>
            </a:r>
            <a:endParaRPr lang="ru-RU" sz="2800" b="1" dirty="0"/>
          </a:p>
        </p:txBody>
      </p:sp>
      <p:sp>
        <p:nvSpPr>
          <p:cNvPr id="48" name="Управляющая кнопка: настраиваемая 47">
            <a:hlinkClick r:id="rId33" action="ppaction://hlinksldjump" highlightClick="1"/>
          </p:cNvPr>
          <p:cNvSpPr/>
          <p:nvPr/>
        </p:nvSpPr>
        <p:spPr>
          <a:xfrm>
            <a:off x="2428860" y="578645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51</a:t>
            </a:r>
            <a:endParaRPr lang="ru-RU" sz="2800" b="1" dirty="0"/>
          </a:p>
        </p:txBody>
      </p:sp>
      <p:sp>
        <p:nvSpPr>
          <p:cNvPr id="49" name="Управляющая кнопка: настраиваемая 48">
            <a:hlinkClick r:id="rId34" action="ppaction://hlinksldjump" highlightClick="1"/>
          </p:cNvPr>
          <p:cNvSpPr/>
          <p:nvPr/>
        </p:nvSpPr>
        <p:spPr>
          <a:xfrm>
            <a:off x="3571868" y="578645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52</a:t>
            </a:r>
            <a:endParaRPr lang="ru-RU" sz="2800" b="1" dirty="0"/>
          </a:p>
        </p:txBody>
      </p:sp>
      <p:sp>
        <p:nvSpPr>
          <p:cNvPr id="50" name="Управляющая кнопка: настраиваемая 49">
            <a:hlinkClick r:id="rId35" action="ppaction://hlinksldjump" highlightClick="1"/>
          </p:cNvPr>
          <p:cNvSpPr/>
          <p:nvPr/>
        </p:nvSpPr>
        <p:spPr>
          <a:xfrm>
            <a:off x="4714876" y="578645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53</a:t>
            </a:r>
            <a:endParaRPr lang="ru-RU" sz="2800" b="1" dirty="0"/>
          </a:p>
        </p:txBody>
      </p:sp>
      <p:sp>
        <p:nvSpPr>
          <p:cNvPr id="51" name="Управляющая кнопка: настраиваемая 50">
            <a:hlinkClick r:id="rId36" action="ppaction://hlinksldjump" highlightClick="1"/>
          </p:cNvPr>
          <p:cNvSpPr/>
          <p:nvPr/>
        </p:nvSpPr>
        <p:spPr>
          <a:xfrm>
            <a:off x="5857884" y="578645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54</a:t>
            </a:r>
            <a:endParaRPr lang="ru-RU" sz="2800" b="1" dirty="0"/>
          </a:p>
        </p:txBody>
      </p:sp>
      <p:sp>
        <p:nvSpPr>
          <p:cNvPr id="52" name="Управляющая кнопка: настраиваемая 51">
            <a:hlinkClick r:id="rId37" action="ppaction://hlinksldjump" highlightClick="1"/>
          </p:cNvPr>
          <p:cNvSpPr/>
          <p:nvPr/>
        </p:nvSpPr>
        <p:spPr>
          <a:xfrm>
            <a:off x="7000892" y="578645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55</a:t>
            </a:r>
            <a:endParaRPr lang="ru-RU" sz="2800" b="1" dirty="0"/>
          </a:p>
        </p:txBody>
      </p:sp>
      <p:sp>
        <p:nvSpPr>
          <p:cNvPr id="53" name="Управляющая кнопка: настраиваемая 52">
            <a:hlinkClick r:id="rId38" action="ppaction://hlinksldjump" highlightClick="1"/>
          </p:cNvPr>
          <p:cNvSpPr/>
          <p:nvPr/>
        </p:nvSpPr>
        <p:spPr>
          <a:xfrm>
            <a:off x="8143900" y="578645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56</a:t>
            </a:r>
            <a:endParaRPr lang="ru-RU" sz="2800" b="1" dirty="0"/>
          </a:p>
        </p:txBody>
      </p:sp>
      <p:sp>
        <p:nvSpPr>
          <p:cNvPr id="56" name="Управляющая кнопка: настраиваемая 55">
            <a:hlinkClick r:id="rId39" action="ppaction://hlinksldjump" highlightClick="1"/>
          </p:cNvPr>
          <p:cNvSpPr/>
          <p:nvPr/>
        </p:nvSpPr>
        <p:spPr>
          <a:xfrm>
            <a:off x="285720" y="20716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17</a:t>
            </a:r>
            <a:endParaRPr lang="ru-RU" sz="2800" b="1" dirty="0"/>
          </a:p>
        </p:txBody>
      </p:sp>
      <p:sp>
        <p:nvSpPr>
          <p:cNvPr id="57" name="Управляющая кнопка: настраиваемая 56">
            <a:hlinkClick r:id="rId40" action="ppaction://hlinksldjump" highlightClick="1"/>
          </p:cNvPr>
          <p:cNvSpPr/>
          <p:nvPr/>
        </p:nvSpPr>
        <p:spPr>
          <a:xfrm>
            <a:off x="1357290" y="20716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18</a:t>
            </a:r>
            <a:endParaRPr lang="ru-RU" sz="2800" b="1" dirty="0"/>
          </a:p>
        </p:txBody>
      </p:sp>
      <p:sp>
        <p:nvSpPr>
          <p:cNvPr id="58" name="Управляющая кнопка: настраиваемая 57">
            <a:hlinkClick r:id="rId41" action="ppaction://hlinksldjump" highlightClick="1"/>
          </p:cNvPr>
          <p:cNvSpPr/>
          <p:nvPr/>
        </p:nvSpPr>
        <p:spPr>
          <a:xfrm>
            <a:off x="285720" y="30003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25</a:t>
            </a:r>
            <a:endParaRPr lang="ru-RU" sz="2800" b="1" dirty="0"/>
          </a:p>
        </p:txBody>
      </p:sp>
      <p:sp>
        <p:nvSpPr>
          <p:cNvPr id="59" name="Управляющая кнопка: настраиваемая 58">
            <a:hlinkClick r:id="rId42" action="ppaction://hlinksldjump" highlightClick="1"/>
          </p:cNvPr>
          <p:cNvSpPr/>
          <p:nvPr/>
        </p:nvSpPr>
        <p:spPr>
          <a:xfrm>
            <a:off x="1357290" y="30003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26</a:t>
            </a:r>
            <a:endParaRPr lang="ru-RU" sz="2800" b="1" dirty="0"/>
          </a:p>
        </p:txBody>
      </p:sp>
      <p:sp>
        <p:nvSpPr>
          <p:cNvPr id="60" name="Управляющая кнопка: настраиваемая 59">
            <a:hlinkClick r:id="rId43" action="ppaction://hlinksldjump" highlightClick="1"/>
          </p:cNvPr>
          <p:cNvSpPr/>
          <p:nvPr/>
        </p:nvSpPr>
        <p:spPr>
          <a:xfrm>
            <a:off x="285720" y="392906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33</a:t>
            </a:r>
            <a:endParaRPr lang="ru-RU" sz="2800" b="1" dirty="0"/>
          </a:p>
        </p:txBody>
      </p:sp>
      <p:sp>
        <p:nvSpPr>
          <p:cNvPr id="61" name="Управляющая кнопка: настраиваемая 60">
            <a:hlinkClick r:id="rId44" action="ppaction://hlinksldjump" highlightClick="1"/>
          </p:cNvPr>
          <p:cNvSpPr/>
          <p:nvPr/>
        </p:nvSpPr>
        <p:spPr>
          <a:xfrm>
            <a:off x="1357290" y="392906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34</a:t>
            </a:r>
            <a:endParaRPr lang="ru-RU" sz="2800" b="1" dirty="0"/>
          </a:p>
        </p:txBody>
      </p:sp>
      <p:sp>
        <p:nvSpPr>
          <p:cNvPr id="62" name="Управляющая кнопка: настраиваемая 61">
            <a:hlinkClick r:id="rId45" action="ppaction://hlinksldjump" highlightClick="1"/>
          </p:cNvPr>
          <p:cNvSpPr/>
          <p:nvPr/>
        </p:nvSpPr>
        <p:spPr>
          <a:xfrm>
            <a:off x="285720" y="485776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41</a:t>
            </a:r>
            <a:endParaRPr lang="ru-RU" sz="2800" b="1" dirty="0"/>
          </a:p>
        </p:txBody>
      </p:sp>
      <p:sp>
        <p:nvSpPr>
          <p:cNvPr id="63" name="Управляющая кнопка: настраиваемая 62">
            <a:hlinkClick r:id="rId46" action="ppaction://hlinksldjump" highlightClick="1"/>
          </p:cNvPr>
          <p:cNvSpPr/>
          <p:nvPr/>
        </p:nvSpPr>
        <p:spPr>
          <a:xfrm>
            <a:off x="1357290" y="485776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42</a:t>
            </a:r>
            <a:endParaRPr lang="ru-RU" sz="2800" b="1" dirty="0"/>
          </a:p>
        </p:txBody>
      </p:sp>
      <p:sp>
        <p:nvSpPr>
          <p:cNvPr id="65" name="Управляющая кнопка: настраиваемая 64">
            <a:hlinkClick r:id="rId47" action="ppaction://hlinksldjump" highlightClick="1"/>
          </p:cNvPr>
          <p:cNvSpPr/>
          <p:nvPr/>
        </p:nvSpPr>
        <p:spPr>
          <a:xfrm>
            <a:off x="1357290" y="578645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50</a:t>
            </a:r>
            <a:endParaRPr lang="ru-RU" sz="2800" b="1" dirty="0"/>
          </a:p>
        </p:txBody>
      </p:sp>
      <p:cxnSp>
        <p:nvCxnSpPr>
          <p:cNvPr id="66" name="Прямая соединительная линия 65"/>
          <p:cNvCxnSpPr/>
          <p:nvPr/>
        </p:nvCxnSpPr>
        <p:spPr>
          <a:xfrm rot="5400000" flipH="1" flipV="1">
            <a:off x="1500166" y="1427718"/>
            <a:ext cx="571504" cy="2857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 rot="16200000" flipH="1">
            <a:off x="1428728" y="1642032"/>
            <a:ext cx="285752" cy="142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0" name="Управляющая кнопка: настраиваемая 69">
            <a:hlinkClick r:id="rId48" action="ppaction://hlinksldjump" highlightClick="1"/>
          </p:cNvPr>
          <p:cNvSpPr/>
          <p:nvPr/>
        </p:nvSpPr>
        <p:spPr>
          <a:xfrm>
            <a:off x="285720" y="578645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49</a:t>
            </a:r>
            <a:endParaRPr lang="ru-RU" sz="2800" b="1" dirty="0"/>
          </a:p>
        </p:txBody>
      </p:sp>
      <p:sp>
        <p:nvSpPr>
          <p:cNvPr id="71" name="Управляющая кнопка: настраиваемая 70">
            <a:hlinkClick r:id="rId49" action="ppaction://hlinksldjump" highlightClick="1"/>
          </p:cNvPr>
          <p:cNvSpPr/>
          <p:nvPr/>
        </p:nvSpPr>
        <p:spPr>
          <a:xfrm>
            <a:off x="285720" y="2142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72" name="Управляющая кнопка: настраиваемая 71">
            <a:hlinkClick r:id="rId50" action="ppaction://hlinksldjump" highlightClick="1"/>
          </p:cNvPr>
          <p:cNvSpPr/>
          <p:nvPr/>
        </p:nvSpPr>
        <p:spPr>
          <a:xfrm>
            <a:off x="1357290" y="2142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73" name="Управляющая кнопка: настраиваемая 72">
            <a:hlinkClick r:id="rId51" action="ppaction://hlinksldjump" highlightClick="1"/>
          </p:cNvPr>
          <p:cNvSpPr/>
          <p:nvPr/>
        </p:nvSpPr>
        <p:spPr>
          <a:xfrm>
            <a:off x="2428860" y="214290"/>
            <a:ext cx="644400" cy="784800"/>
          </a:xfrm>
          <a:prstGeom prst="actionButtonBlank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74" name="Управляющая кнопка: настраиваемая 73">
            <a:hlinkClick r:id="rId52" action="ppaction://hlinksldjump" highlightClick="1"/>
          </p:cNvPr>
          <p:cNvSpPr/>
          <p:nvPr/>
        </p:nvSpPr>
        <p:spPr>
          <a:xfrm>
            <a:off x="3571868" y="2142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75" name="Управляющая кнопка: настраиваемая 74">
            <a:hlinkClick r:id="rId53" action="ppaction://hlinksldjump" highlightClick="1"/>
          </p:cNvPr>
          <p:cNvSpPr/>
          <p:nvPr/>
        </p:nvSpPr>
        <p:spPr>
          <a:xfrm>
            <a:off x="4714876" y="2142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76" name="Управляющая кнопка: настраиваемая 75">
            <a:hlinkClick r:id="rId54" action="ppaction://hlinksldjump" highlightClick="1"/>
          </p:cNvPr>
          <p:cNvSpPr/>
          <p:nvPr/>
        </p:nvSpPr>
        <p:spPr>
          <a:xfrm>
            <a:off x="5857884" y="214290"/>
            <a:ext cx="644400" cy="784800"/>
          </a:xfrm>
          <a:prstGeom prst="actionButtonBlank">
            <a:avLst/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6</a:t>
            </a:r>
            <a:endParaRPr lang="ru-RU" sz="2800" b="1" dirty="0"/>
          </a:p>
        </p:txBody>
      </p:sp>
      <p:sp>
        <p:nvSpPr>
          <p:cNvPr id="77" name="Управляющая кнопка: настраиваемая 76">
            <a:hlinkClick r:id="rId55" action="ppaction://hlinksldjump" highlightClick="1"/>
          </p:cNvPr>
          <p:cNvSpPr/>
          <p:nvPr/>
        </p:nvSpPr>
        <p:spPr>
          <a:xfrm>
            <a:off x="7000892" y="2142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7</a:t>
            </a:r>
            <a:endParaRPr lang="ru-RU" sz="2800" b="1" dirty="0"/>
          </a:p>
        </p:txBody>
      </p:sp>
      <p:sp>
        <p:nvSpPr>
          <p:cNvPr id="78" name="Управляющая кнопка: настраиваемая 77">
            <a:hlinkClick r:id="rId56" action="ppaction://hlinksldjump" highlightClick="1"/>
          </p:cNvPr>
          <p:cNvSpPr/>
          <p:nvPr/>
        </p:nvSpPr>
        <p:spPr>
          <a:xfrm>
            <a:off x="8143900" y="2142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8</a:t>
            </a:r>
            <a:endParaRPr lang="ru-RU" sz="2800" b="1" dirty="0"/>
          </a:p>
        </p:txBody>
      </p:sp>
      <p:sp>
        <p:nvSpPr>
          <p:cNvPr id="79" name="Управляющая кнопка: настраиваемая 78">
            <a:hlinkClick r:id="rId57" action="ppaction://hlinksldjump" highlightClick="1"/>
          </p:cNvPr>
          <p:cNvSpPr/>
          <p:nvPr/>
        </p:nvSpPr>
        <p:spPr>
          <a:xfrm>
            <a:off x="285720" y="11429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9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страиваемая 1">
            <a:hlinkClick r:id="rId3" action="ppaction://hlinksldjump" highlightClick="1"/>
          </p:cNvPr>
          <p:cNvSpPr/>
          <p:nvPr/>
        </p:nvSpPr>
        <p:spPr>
          <a:xfrm>
            <a:off x="6572264" y="5572140"/>
            <a:ext cx="2358000" cy="856800"/>
          </a:xfrm>
          <a:prstGeom prst="actionButtonBlank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Возврат к вопросам</a:t>
            </a:r>
            <a:endParaRPr lang="ru-RU" sz="2800" b="1" dirty="0"/>
          </a:p>
        </p:txBody>
      </p:sp>
      <p:pic>
        <p:nvPicPr>
          <p:cNvPr id="30722" name="Picture 2" descr="C:\Documents and Settings\Admin\Мои документы\Рябчик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85728"/>
            <a:ext cx="5286412" cy="53956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настраиваемая 2">
            <a:hlinkClick r:id="rId3" action="ppaction://hlinksldjump" highlightClick="1"/>
          </p:cNvPr>
          <p:cNvSpPr/>
          <p:nvPr/>
        </p:nvSpPr>
        <p:spPr>
          <a:xfrm>
            <a:off x="7286644" y="5857892"/>
            <a:ext cx="1641600" cy="784800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85720" y="285728"/>
            <a:ext cx="8572560" cy="837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ru-RU" sz="3600" b="1" dirty="0" smtClean="0"/>
              <a:t>36</a:t>
            </a:r>
            <a:r>
              <a:rPr lang="ru-RU" sz="3200" b="1" dirty="0" smtClean="0"/>
              <a:t>.    </a:t>
            </a:r>
            <a:r>
              <a:rPr lang="ru-RU" sz="3200" i="1" dirty="0" smtClean="0"/>
              <a:t>Рыба, речной и озёрный хищник?</a:t>
            </a:r>
            <a:endParaRPr lang="ru-RU" sz="36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страиваемая 1">
            <a:hlinkClick r:id="rId3" action="ppaction://hlinksldjump" highlightClick="1"/>
          </p:cNvPr>
          <p:cNvSpPr/>
          <p:nvPr/>
        </p:nvSpPr>
        <p:spPr>
          <a:xfrm>
            <a:off x="6572264" y="5572140"/>
            <a:ext cx="2358000" cy="856800"/>
          </a:xfrm>
          <a:prstGeom prst="actionButtonBlank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Возврат к вопросам</a:t>
            </a:r>
            <a:endParaRPr lang="ru-RU" sz="2800" b="1" dirty="0"/>
          </a:p>
        </p:txBody>
      </p:sp>
      <p:pic>
        <p:nvPicPr>
          <p:cNvPr id="32770" name="Picture 2" descr="C:\Documents and Settings\Admin\Мои документы\Коллрраж Picnik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1214422"/>
            <a:ext cx="8632244" cy="2857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настраиваемая 3">
            <a:hlinkClick r:id="rId3" action="ppaction://hlinksldjump" highlightClick="1"/>
          </p:cNvPr>
          <p:cNvSpPr/>
          <p:nvPr/>
        </p:nvSpPr>
        <p:spPr>
          <a:xfrm>
            <a:off x="7286644" y="5857892"/>
            <a:ext cx="1643074" cy="784800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sz="2800" b="1" dirty="0"/>
          </a:p>
        </p:txBody>
      </p:sp>
      <p:sp>
        <p:nvSpPr>
          <p:cNvPr id="5" name="TextBox 3"/>
          <p:cNvSpPr txBox="1"/>
          <p:nvPr/>
        </p:nvSpPr>
        <p:spPr>
          <a:xfrm>
            <a:off x="285720" y="357166"/>
            <a:ext cx="85725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ru-RU" sz="3600" b="1" dirty="0" smtClean="0"/>
              <a:t>37</a:t>
            </a:r>
            <a:r>
              <a:rPr lang="ru-RU" sz="3200" b="1" dirty="0" smtClean="0"/>
              <a:t>.    </a:t>
            </a:r>
            <a:r>
              <a:rPr lang="ru-RU" sz="3600" i="1" dirty="0" smtClean="0"/>
              <a:t>Самый ценный представитель сиговых рыб в реках ХМАО? 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страиваемая 1">
            <a:hlinkClick r:id="rId3" action="ppaction://hlinksldjump" highlightClick="1"/>
          </p:cNvPr>
          <p:cNvSpPr/>
          <p:nvPr/>
        </p:nvSpPr>
        <p:spPr>
          <a:xfrm>
            <a:off x="6572264" y="5572140"/>
            <a:ext cx="2358000" cy="856800"/>
          </a:xfrm>
          <a:prstGeom prst="actionButtonBlank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Возврат к вопросам</a:t>
            </a:r>
            <a:endParaRPr lang="ru-RU" sz="2800" b="1" dirty="0"/>
          </a:p>
        </p:txBody>
      </p:sp>
      <p:pic>
        <p:nvPicPr>
          <p:cNvPr id="31746" name="Picture 2" descr="C:\Documents and Settings\Admin\Мои документы\Коллаж Picnik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1643050"/>
            <a:ext cx="8490447" cy="15001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настраиваемая 2">
            <a:hlinkClick r:id="rId3" action="ppaction://hlinksldjump" highlightClick="1"/>
          </p:cNvPr>
          <p:cNvSpPr/>
          <p:nvPr/>
        </p:nvSpPr>
        <p:spPr>
          <a:xfrm>
            <a:off x="7286644" y="5857892"/>
            <a:ext cx="1641600" cy="785818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85720" y="428604"/>
            <a:ext cx="857256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ru-RU" sz="3600" b="1" dirty="0" smtClean="0"/>
              <a:t>38</a:t>
            </a:r>
            <a:r>
              <a:rPr lang="ru-RU" sz="3200" b="1" dirty="0" smtClean="0"/>
              <a:t>.    </a:t>
            </a:r>
            <a:r>
              <a:rPr lang="ru-RU" sz="3200" i="1" dirty="0" smtClean="0"/>
              <a:t>Самый известный природный парк ХМАО? 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Admin\Рабочий стол\Копия (2) карт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страиваемая 1">
            <a:hlinkClick r:id="rId4" action="ppaction://hlinksldjump" highlightClick="1"/>
          </p:cNvPr>
          <p:cNvSpPr/>
          <p:nvPr/>
        </p:nvSpPr>
        <p:spPr>
          <a:xfrm>
            <a:off x="6572264" y="5572140"/>
            <a:ext cx="2358000" cy="856800"/>
          </a:xfrm>
          <a:prstGeom prst="actionButtonBlank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Возврат к вопросам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настраиваемая 2">
            <a:hlinkClick r:id="rId3" action="ppaction://hlinksldjump" highlightClick="1"/>
          </p:cNvPr>
          <p:cNvSpPr/>
          <p:nvPr/>
        </p:nvSpPr>
        <p:spPr>
          <a:xfrm>
            <a:off x="7286644" y="5857892"/>
            <a:ext cx="1641600" cy="784800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85720" y="285728"/>
            <a:ext cx="8572560" cy="1585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ru-RU" sz="3600" b="1" dirty="0" smtClean="0"/>
              <a:t>39</a:t>
            </a:r>
            <a:r>
              <a:rPr lang="ru-RU" sz="3200" b="1" dirty="0" smtClean="0"/>
              <a:t>.    </a:t>
            </a:r>
            <a:r>
              <a:rPr lang="ru-RU" sz="3200" i="1" dirty="0" smtClean="0"/>
              <a:t>В какой реке ХМАО водится единственное в мире пресноводная сельдь?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Documents and Settings\Admin\Рабочий стол\Копия (2) карт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страиваемая 1">
            <a:hlinkClick r:id="rId5" action="ppaction://hlinksldjump" highlightClick="1"/>
          </p:cNvPr>
          <p:cNvSpPr/>
          <p:nvPr/>
        </p:nvSpPr>
        <p:spPr>
          <a:xfrm>
            <a:off x="6572264" y="5572140"/>
            <a:ext cx="2358000" cy="856800"/>
          </a:xfrm>
          <a:prstGeom prst="actionButtonBlank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Возврат к вопросам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настраиваемая 2">
            <a:hlinkClick r:id="rId3" action="ppaction://hlinksldjump" highlightClick="1"/>
          </p:cNvPr>
          <p:cNvSpPr/>
          <p:nvPr/>
        </p:nvSpPr>
        <p:spPr>
          <a:xfrm>
            <a:off x="7286644" y="5857892"/>
            <a:ext cx="1641600" cy="784800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85720" y="285728"/>
            <a:ext cx="857256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 smtClean="0"/>
              <a:t>40</a:t>
            </a:r>
            <a:r>
              <a:rPr lang="ru-RU" sz="3200" b="1" dirty="0" smtClean="0"/>
              <a:t>.      </a:t>
            </a:r>
            <a:r>
              <a:rPr lang="ru-RU" sz="3200" i="1" dirty="0" smtClean="0"/>
              <a:t>Город, название которого </a:t>
            </a:r>
            <a:r>
              <a:rPr lang="ru-RU" sz="3200" i="1" dirty="0" smtClean="0"/>
              <a:t>произошло </a:t>
            </a:r>
            <a:r>
              <a:rPr lang="ru-RU" sz="3200" i="1" dirty="0" smtClean="0"/>
              <a:t>от хантыйского «смех, улыбка, радость»?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Управляющая кнопка: настраиваемая 18">
            <a:hlinkClick r:id="rId3" action="ppaction://hlinksldjump" highlightClick="1"/>
          </p:cNvPr>
          <p:cNvSpPr/>
          <p:nvPr/>
        </p:nvSpPr>
        <p:spPr>
          <a:xfrm>
            <a:off x="3571868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12</a:t>
            </a:r>
            <a:endParaRPr lang="ru-RU" sz="2800" b="1" dirty="0"/>
          </a:p>
        </p:txBody>
      </p:sp>
      <p:sp>
        <p:nvSpPr>
          <p:cNvPr id="20" name="Управляющая кнопка: настраиваемая 19">
            <a:hlinkClick r:id="rId4" action="ppaction://hlinksldjump" highlightClick="1"/>
          </p:cNvPr>
          <p:cNvSpPr/>
          <p:nvPr/>
        </p:nvSpPr>
        <p:spPr>
          <a:xfrm>
            <a:off x="4714876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13</a:t>
            </a:r>
            <a:endParaRPr lang="ru-RU" sz="2800" b="1" dirty="0"/>
          </a:p>
        </p:txBody>
      </p:sp>
      <p:sp>
        <p:nvSpPr>
          <p:cNvPr id="21" name="Управляющая кнопка: настраиваемая 20">
            <a:hlinkClick r:id="rId5" action="ppaction://hlinksldjump" highlightClick="1"/>
          </p:cNvPr>
          <p:cNvSpPr/>
          <p:nvPr/>
        </p:nvSpPr>
        <p:spPr>
          <a:xfrm>
            <a:off x="5857884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14</a:t>
            </a:r>
            <a:endParaRPr lang="ru-RU" sz="2800" b="1" dirty="0"/>
          </a:p>
        </p:txBody>
      </p:sp>
      <p:sp>
        <p:nvSpPr>
          <p:cNvPr id="22" name="Управляющая кнопка: настраиваемая 21">
            <a:hlinkClick r:id="rId6" action="ppaction://hlinksldjump" highlightClick="1"/>
          </p:cNvPr>
          <p:cNvSpPr/>
          <p:nvPr/>
        </p:nvSpPr>
        <p:spPr>
          <a:xfrm>
            <a:off x="7000892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15</a:t>
            </a:r>
            <a:endParaRPr lang="ru-RU" sz="2800" b="1" dirty="0"/>
          </a:p>
        </p:txBody>
      </p:sp>
      <p:sp>
        <p:nvSpPr>
          <p:cNvPr id="23" name="Управляющая кнопка: настраиваемая 22">
            <a:hlinkClick r:id="rId7" action="ppaction://hlinksldjump" highlightClick="1"/>
          </p:cNvPr>
          <p:cNvSpPr/>
          <p:nvPr/>
        </p:nvSpPr>
        <p:spPr>
          <a:xfrm>
            <a:off x="814390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16</a:t>
            </a:r>
            <a:endParaRPr lang="ru-RU" sz="2800" b="1" dirty="0"/>
          </a:p>
        </p:txBody>
      </p:sp>
      <p:sp>
        <p:nvSpPr>
          <p:cNvPr id="24" name="Управляющая кнопка: настраиваемая 23">
            <a:hlinkClick r:id="rId8" action="ppaction://hlinksldjump" highlightClick="1"/>
          </p:cNvPr>
          <p:cNvSpPr/>
          <p:nvPr/>
        </p:nvSpPr>
        <p:spPr>
          <a:xfrm>
            <a:off x="242886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19</a:t>
            </a:r>
            <a:endParaRPr lang="ru-RU" sz="2800" b="1" dirty="0"/>
          </a:p>
        </p:txBody>
      </p:sp>
      <p:sp>
        <p:nvSpPr>
          <p:cNvPr id="25" name="Управляющая кнопка: настраиваемая 24">
            <a:hlinkClick r:id="rId9" action="ppaction://hlinksldjump" highlightClick="1"/>
          </p:cNvPr>
          <p:cNvSpPr/>
          <p:nvPr/>
        </p:nvSpPr>
        <p:spPr>
          <a:xfrm>
            <a:off x="3571868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20</a:t>
            </a:r>
            <a:endParaRPr lang="ru-RU" sz="2800" b="1" dirty="0"/>
          </a:p>
        </p:txBody>
      </p:sp>
      <p:sp>
        <p:nvSpPr>
          <p:cNvPr id="26" name="Управляющая кнопка: настраиваемая 25">
            <a:hlinkClick r:id="rId10" action="ppaction://hlinksldjump" highlightClick="1"/>
          </p:cNvPr>
          <p:cNvSpPr/>
          <p:nvPr/>
        </p:nvSpPr>
        <p:spPr>
          <a:xfrm>
            <a:off x="4714876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21</a:t>
            </a:r>
            <a:endParaRPr lang="ru-RU" sz="2800" b="1" dirty="0"/>
          </a:p>
        </p:txBody>
      </p:sp>
      <p:sp>
        <p:nvSpPr>
          <p:cNvPr id="27" name="Управляющая кнопка: настраиваемая 26">
            <a:hlinkClick r:id="rId11" action="ppaction://hlinksldjump" highlightClick="1"/>
          </p:cNvPr>
          <p:cNvSpPr/>
          <p:nvPr/>
        </p:nvSpPr>
        <p:spPr>
          <a:xfrm>
            <a:off x="5857884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22</a:t>
            </a:r>
            <a:endParaRPr lang="ru-RU" sz="2800" b="1" dirty="0"/>
          </a:p>
        </p:txBody>
      </p:sp>
      <p:sp>
        <p:nvSpPr>
          <p:cNvPr id="28" name="Управляющая кнопка: настраиваемая 27">
            <a:hlinkClick r:id="rId12" action="ppaction://hlinksldjump" highlightClick="1"/>
          </p:cNvPr>
          <p:cNvSpPr/>
          <p:nvPr/>
        </p:nvSpPr>
        <p:spPr>
          <a:xfrm>
            <a:off x="7000892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23</a:t>
            </a:r>
            <a:endParaRPr lang="ru-RU" sz="2800" b="1" dirty="0"/>
          </a:p>
        </p:txBody>
      </p:sp>
      <p:sp>
        <p:nvSpPr>
          <p:cNvPr id="29" name="Управляющая кнопка: настраиваемая 28">
            <a:hlinkClick r:id="rId13" action="ppaction://hlinksldjump" highlightClick="1"/>
          </p:cNvPr>
          <p:cNvSpPr/>
          <p:nvPr/>
        </p:nvSpPr>
        <p:spPr>
          <a:xfrm>
            <a:off x="814390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24</a:t>
            </a:r>
            <a:endParaRPr lang="ru-RU" sz="2800" b="1" dirty="0"/>
          </a:p>
        </p:txBody>
      </p:sp>
      <p:sp>
        <p:nvSpPr>
          <p:cNvPr id="30" name="Управляющая кнопка: настраиваемая 29">
            <a:hlinkClick r:id="rId14" action="ppaction://hlinksldjump" highlightClick="1"/>
          </p:cNvPr>
          <p:cNvSpPr/>
          <p:nvPr/>
        </p:nvSpPr>
        <p:spPr>
          <a:xfrm>
            <a:off x="242886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27</a:t>
            </a:r>
            <a:endParaRPr lang="ru-RU" sz="2800" b="1" dirty="0"/>
          </a:p>
        </p:txBody>
      </p:sp>
      <p:sp>
        <p:nvSpPr>
          <p:cNvPr id="31" name="Управляющая кнопка: настраиваемая 30">
            <a:hlinkClick r:id="rId15" action="ppaction://hlinksldjump" highlightClick="1"/>
          </p:cNvPr>
          <p:cNvSpPr/>
          <p:nvPr/>
        </p:nvSpPr>
        <p:spPr>
          <a:xfrm>
            <a:off x="3571868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28</a:t>
            </a:r>
            <a:endParaRPr lang="ru-RU" sz="2800" b="1" dirty="0"/>
          </a:p>
        </p:txBody>
      </p:sp>
      <p:sp>
        <p:nvSpPr>
          <p:cNvPr id="32" name="Управляющая кнопка: настраиваемая 31">
            <a:hlinkClick r:id="rId16" action="ppaction://hlinksldjump" highlightClick="1"/>
          </p:cNvPr>
          <p:cNvSpPr/>
          <p:nvPr/>
        </p:nvSpPr>
        <p:spPr>
          <a:xfrm>
            <a:off x="4714876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29</a:t>
            </a:r>
            <a:endParaRPr lang="ru-RU" sz="2800" b="1" dirty="0"/>
          </a:p>
        </p:txBody>
      </p:sp>
      <p:sp>
        <p:nvSpPr>
          <p:cNvPr id="33" name="Управляющая кнопка: настраиваемая 32">
            <a:hlinkClick r:id="rId17" action="ppaction://hlinksldjump" highlightClick="1"/>
          </p:cNvPr>
          <p:cNvSpPr/>
          <p:nvPr/>
        </p:nvSpPr>
        <p:spPr>
          <a:xfrm>
            <a:off x="5857884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30</a:t>
            </a:r>
            <a:endParaRPr lang="ru-RU" sz="2800" b="1" dirty="0"/>
          </a:p>
        </p:txBody>
      </p:sp>
      <p:sp>
        <p:nvSpPr>
          <p:cNvPr id="34" name="Управляющая кнопка: настраиваемая 33">
            <a:hlinkClick r:id="rId18" action="ppaction://hlinksldjump" highlightClick="1"/>
          </p:cNvPr>
          <p:cNvSpPr/>
          <p:nvPr/>
        </p:nvSpPr>
        <p:spPr>
          <a:xfrm>
            <a:off x="7000892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31</a:t>
            </a:r>
            <a:endParaRPr lang="ru-RU" sz="2800" b="1" dirty="0"/>
          </a:p>
        </p:txBody>
      </p:sp>
      <p:sp>
        <p:nvSpPr>
          <p:cNvPr id="35" name="Управляющая кнопка: настраиваемая 34">
            <a:hlinkClick r:id="rId19" action="ppaction://hlinksldjump" highlightClick="1"/>
          </p:cNvPr>
          <p:cNvSpPr/>
          <p:nvPr/>
        </p:nvSpPr>
        <p:spPr>
          <a:xfrm>
            <a:off x="814390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32</a:t>
            </a:r>
            <a:endParaRPr lang="ru-RU" sz="2800" b="1" dirty="0"/>
          </a:p>
        </p:txBody>
      </p:sp>
      <p:sp>
        <p:nvSpPr>
          <p:cNvPr id="36" name="Управляющая кнопка: настраиваемая 35">
            <a:hlinkClick r:id="rId20" action="ppaction://hlinksldjump" highlightClick="1"/>
          </p:cNvPr>
          <p:cNvSpPr/>
          <p:nvPr/>
        </p:nvSpPr>
        <p:spPr>
          <a:xfrm>
            <a:off x="242886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35</a:t>
            </a:r>
            <a:endParaRPr lang="ru-RU" sz="2800" b="1" dirty="0"/>
          </a:p>
        </p:txBody>
      </p:sp>
      <p:sp>
        <p:nvSpPr>
          <p:cNvPr id="37" name="Управляющая кнопка: настраиваемая 36">
            <a:hlinkClick r:id="rId21" action="ppaction://hlinksldjump" highlightClick="1"/>
          </p:cNvPr>
          <p:cNvSpPr/>
          <p:nvPr/>
        </p:nvSpPr>
        <p:spPr>
          <a:xfrm>
            <a:off x="3571868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36</a:t>
            </a:r>
            <a:endParaRPr lang="ru-RU" sz="2800" b="1" dirty="0"/>
          </a:p>
        </p:txBody>
      </p:sp>
      <p:sp>
        <p:nvSpPr>
          <p:cNvPr id="38" name="Управляющая кнопка: настраиваемая 37">
            <a:hlinkClick r:id="rId22" action="ppaction://hlinksldjump" highlightClick="1"/>
          </p:cNvPr>
          <p:cNvSpPr/>
          <p:nvPr/>
        </p:nvSpPr>
        <p:spPr>
          <a:xfrm>
            <a:off x="4714876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37</a:t>
            </a:r>
            <a:endParaRPr lang="ru-RU" sz="2800" b="1" dirty="0"/>
          </a:p>
        </p:txBody>
      </p:sp>
      <p:sp>
        <p:nvSpPr>
          <p:cNvPr id="39" name="Управляющая кнопка: настраиваемая 38">
            <a:hlinkClick r:id="rId23" action="ppaction://hlinksldjump" highlightClick="1"/>
          </p:cNvPr>
          <p:cNvSpPr/>
          <p:nvPr/>
        </p:nvSpPr>
        <p:spPr>
          <a:xfrm>
            <a:off x="5857884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38</a:t>
            </a:r>
            <a:endParaRPr lang="ru-RU" sz="2800" b="1" dirty="0"/>
          </a:p>
        </p:txBody>
      </p:sp>
      <p:sp>
        <p:nvSpPr>
          <p:cNvPr id="40" name="Управляющая кнопка: настраиваемая 39">
            <a:hlinkClick r:id="rId24" action="ppaction://hlinksldjump" highlightClick="1"/>
          </p:cNvPr>
          <p:cNvSpPr/>
          <p:nvPr/>
        </p:nvSpPr>
        <p:spPr>
          <a:xfrm>
            <a:off x="7000892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39</a:t>
            </a:r>
            <a:endParaRPr lang="ru-RU" sz="2800" b="1" dirty="0"/>
          </a:p>
        </p:txBody>
      </p:sp>
      <p:sp>
        <p:nvSpPr>
          <p:cNvPr id="41" name="Управляющая кнопка: настраиваемая 40">
            <a:hlinkClick r:id="rId25" action="ppaction://hlinksldjump" highlightClick="1"/>
          </p:cNvPr>
          <p:cNvSpPr/>
          <p:nvPr/>
        </p:nvSpPr>
        <p:spPr>
          <a:xfrm>
            <a:off x="814390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40</a:t>
            </a:r>
            <a:endParaRPr lang="ru-RU" sz="2800" b="1" dirty="0"/>
          </a:p>
        </p:txBody>
      </p:sp>
      <p:sp>
        <p:nvSpPr>
          <p:cNvPr id="42" name="Управляющая кнопка: настраиваемая 41">
            <a:hlinkClick r:id="rId26" action="ppaction://hlinksldjump" highlightClick="1"/>
          </p:cNvPr>
          <p:cNvSpPr/>
          <p:nvPr/>
        </p:nvSpPr>
        <p:spPr>
          <a:xfrm>
            <a:off x="242886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43</a:t>
            </a:r>
            <a:endParaRPr lang="ru-RU" sz="2800" b="1" dirty="0"/>
          </a:p>
        </p:txBody>
      </p:sp>
      <p:sp>
        <p:nvSpPr>
          <p:cNvPr id="43" name="Управляющая кнопка: настраиваемая 42">
            <a:hlinkClick r:id="rId27" action="ppaction://hlinksldjump" highlightClick="1"/>
          </p:cNvPr>
          <p:cNvSpPr/>
          <p:nvPr/>
        </p:nvSpPr>
        <p:spPr>
          <a:xfrm>
            <a:off x="3571868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44</a:t>
            </a:r>
            <a:endParaRPr lang="ru-RU" sz="2800" b="1" dirty="0"/>
          </a:p>
        </p:txBody>
      </p:sp>
      <p:sp>
        <p:nvSpPr>
          <p:cNvPr id="44" name="Управляющая кнопка: настраиваемая 43">
            <a:hlinkClick r:id="rId28" action="ppaction://hlinksldjump" highlightClick="1"/>
          </p:cNvPr>
          <p:cNvSpPr/>
          <p:nvPr/>
        </p:nvSpPr>
        <p:spPr>
          <a:xfrm>
            <a:off x="4714876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45</a:t>
            </a:r>
            <a:endParaRPr lang="ru-RU" sz="2800" b="1" dirty="0"/>
          </a:p>
        </p:txBody>
      </p:sp>
      <p:sp>
        <p:nvSpPr>
          <p:cNvPr id="45" name="Управляющая кнопка: настраиваемая 44">
            <a:hlinkClick r:id="rId29" action="ppaction://hlinksldjump" highlightClick="1"/>
          </p:cNvPr>
          <p:cNvSpPr/>
          <p:nvPr/>
        </p:nvSpPr>
        <p:spPr>
          <a:xfrm>
            <a:off x="5857884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46</a:t>
            </a:r>
            <a:endParaRPr lang="ru-RU" sz="2800" b="1" dirty="0"/>
          </a:p>
        </p:txBody>
      </p:sp>
      <p:sp>
        <p:nvSpPr>
          <p:cNvPr id="46" name="Управляющая кнопка: настраиваемая 45">
            <a:hlinkClick r:id="rId30" action="ppaction://hlinksldjump" highlightClick="1"/>
          </p:cNvPr>
          <p:cNvSpPr/>
          <p:nvPr/>
        </p:nvSpPr>
        <p:spPr>
          <a:xfrm>
            <a:off x="7000892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47</a:t>
            </a:r>
            <a:endParaRPr lang="ru-RU" sz="2800" b="1" dirty="0"/>
          </a:p>
        </p:txBody>
      </p:sp>
      <p:sp>
        <p:nvSpPr>
          <p:cNvPr id="47" name="Управляющая кнопка: настраиваемая 46">
            <a:hlinkClick r:id="rId31" action="ppaction://hlinksldjump" highlightClick="1"/>
          </p:cNvPr>
          <p:cNvSpPr/>
          <p:nvPr/>
        </p:nvSpPr>
        <p:spPr>
          <a:xfrm>
            <a:off x="814390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48</a:t>
            </a:r>
            <a:endParaRPr lang="ru-RU" sz="2800" b="1" dirty="0"/>
          </a:p>
        </p:txBody>
      </p:sp>
      <p:sp>
        <p:nvSpPr>
          <p:cNvPr id="48" name="Управляющая кнопка: настраиваемая 47">
            <a:hlinkClick r:id="rId32" action="ppaction://hlinksldjump" highlightClick="1"/>
          </p:cNvPr>
          <p:cNvSpPr/>
          <p:nvPr/>
        </p:nvSpPr>
        <p:spPr>
          <a:xfrm>
            <a:off x="242886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51</a:t>
            </a:r>
            <a:endParaRPr lang="ru-RU" sz="2800" b="1" dirty="0"/>
          </a:p>
        </p:txBody>
      </p:sp>
      <p:sp>
        <p:nvSpPr>
          <p:cNvPr id="49" name="Управляющая кнопка: настраиваемая 48">
            <a:hlinkClick r:id="rId33" action="ppaction://hlinksldjump" highlightClick="1"/>
          </p:cNvPr>
          <p:cNvSpPr/>
          <p:nvPr/>
        </p:nvSpPr>
        <p:spPr>
          <a:xfrm>
            <a:off x="3571868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52</a:t>
            </a:r>
            <a:endParaRPr lang="ru-RU" sz="2800" b="1" dirty="0"/>
          </a:p>
        </p:txBody>
      </p:sp>
      <p:sp>
        <p:nvSpPr>
          <p:cNvPr id="50" name="Управляющая кнопка: настраиваемая 49">
            <a:hlinkClick r:id="rId34" action="ppaction://hlinksldjump" highlightClick="1"/>
          </p:cNvPr>
          <p:cNvSpPr/>
          <p:nvPr/>
        </p:nvSpPr>
        <p:spPr>
          <a:xfrm>
            <a:off x="4714876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53</a:t>
            </a:r>
            <a:endParaRPr lang="ru-RU" sz="2800" b="1" dirty="0"/>
          </a:p>
        </p:txBody>
      </p:sp>
      <p:sp>
        <p:nvSpPr>
          <p:cNvPr id="51" name="Управляющая кнопка: настраиваемая 50">
            <a:hlinkClick r:id="rId35" action="ppaction://hlinksldjump" highlightClick="1"/>
          </p:cNvPr>
          <p:cNvSpPr/>
          <p:nvPr/>
        </p:nvSpPr>
        <p:spPr>
          <a:xfrm>
            <a:off x="5857884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54</a:t>
            </a:r>
            <a:endParaRPr lang="ru-RU" sz="2800" b="1" dirty="0"/>
          </a:p>
        </p:txBody>
      </p:sp>
      <p:sp>
        <p:nvSpPr>
          <p:cNvPr id="52" name="Управляющая кнопка: настраиваемая 51">
            <a:hlinkClick r:id="rId36" action="ppaction://hlinksldjump" highlightClick="1"/>
          </p:cNvPr>
          <p:cNvSpPr/>
          <p:nvPr/>
        </p:nvSpPr>
        <p:spPr>
          <a:xfrm>
            <a:off x="7000892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55</a:t>
            </a:r>
            <a:endParaRPr lang="ru-RU" sz="2800" b="1" dirty="0"/>
          </a:p>
        </p:txBody>
      </p:sp>
      <p:sp>
        <p:nvSpPr>
          <p:cNvPr id="53" name="Управляющая кнопка: настраиваемая 52">
            <a:hlinkClick r:id="rId37" action="ppaction://hlinksldjump" highlightClick="1"/>
          </p:cNvPr>
          <p:cNvSpPr/>
          <p:nvPr/>
        </p:nvSpPr>
        <p:spPr>
          <a:xfrm>
            <a:off x="814390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56</a:t>
            </a:r>
            <a:endParaRPr lang="ru-RU" sz="2800" b="1" dirty="0"/>
          </a:p>
        </p:txBody>
      </p:sp>
      <p:sp>
        <p:nvSpPr>
          <p:cNvPr id="54" name="Управляющая кнопка: настраиваемая 53">
            <a:hlinkClick r:id="rId38" action="ppaction://hlinksldjump" highlightClick="1"/>
          </p:cNvPr>
          <p:cNvSpPr/>
          <p:nvPr/>
        </p:nvSpPr>
        <p:spPr>
          <a:xfrm>
            <a:off x="28572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17</a:t>
            </a:r>
            <a:endParaRPr lang="ru-RU" sz="2800" b="1" dirty="0"/>
          </a:p>
        </p:txBody>
      </p:sp>
      <p:sp>
        <p:nvSpPr>
          <p:cNvPr id="55" name="Управляющая кнопка: настраиваемая 54">
            <a:hlinkClick r:id="rId39" action="ppaction://hlinksldjump" highlightClick="1"/>
          </p:cNvPr>
          <p:cNvSpPr/>
          <p:nvPr/>
        </p:nvSpPr>
        <p:spPr>
          <a:xfrm>
            <a:off x="135729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18</a:t>
            </a:r>
            <a:endParaRPr lang="ru-RU" sz="2800" b="1" dirty="0"/>
          </a:p>
        </p:txBody>
      </p:sp>
      <p:sp>
        <p:nvSpPr>
          <p:cNvPr id="56" name="Управляющая кнопка: настраиваемая 55">
            <a:hlinkClick r:id="rId40" action="ppaction://hlinksldjump" highlightClick="1"/>
          </p:cNvPr>
          <p:cNvSpPr/>
          <p:nvPr/>
        </p:nvSpPr>
        <p:spPr>
          <a:xfrm>
            <a:off x="28572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25</a:t>
            </a:r>
            <a:endParaRPr lang="ru-RU" sz="2800" b="1" dirty="0"/>
          </a:p>
        </p:txBody>
      </p:sp>
      <p:sp>
        <p:nvSpPr>
          <p:cNvPr id="57" name="Управляющая кнопка: настраиваемая 56">
            <a:hlinkClick r:id="rId41" action="ppaction://hlinksldjump" highlightClick="1"/>
          </p:cNvPr>
          <p:cNvSpPr/>
          <p:nvPr/>
        </p:nvSpPr>
        <p:spPr>
          <a:xfrm>
            <a:off x="135729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26</a:t>
            </a:r>
            <a:endParaRPr lang="ru-RU" sz="2800" b="1" dirty="0"/>
          </a:p>
        </p:txBody>
      </p:sp>
      <p:sp>
        <p:nvSpPr>
          <p:cNvPr id="58" name="Управляющая кнопка: настраиваемая 57">
            <a:hlinkClick r:id="rId42" action="ppaction://hlinksldjump" highlightClick="1"/>
          </p:cNvPr>
          <p:cNvSpPr/>
          <p:nvPr/>
        </p:nvSpPr>
        <p:spPr>
          <a:xfrm>
            <a:off x="28572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33</a:t>
            </a:r>
            <a:endParaRPr lang="ru-RU" sz="2800" b="1" dirty="0"/>
          </a:p>
        </p:txBody>
      </p:sp>
      <p:sp>
        <p:nvSpPr>
          <p:cNvPr id="59" name="Управляющая кнопка: настраиваемая 58">
            <a:hlinkClick r:id="rId43" action="ppaction://hlinksldjump" highlightClick="1"/>
          </p:cNvPr>
          <p:cNvSpPr/>
          <p:nvPr/>
        </p:nvSpPr>
        <p:spPr>
          <a:xfrm>
            <a:off x="135729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34</a:t>
            </a:r>
            <a:endParaRPr lang="ru-RU" sz="2800" b="1" dirty="0"/>
          </a:p>
        </p:txBody>
      </p:sp>
      <p:sp>
        <p:nvSpPr>
          <p:cNvPr id="60" name="Управляющая кнопка: настраиваемая 59">
            <a:hlinkClick r:id="rId44" action="ppaction://hlinksldjump" highlightClick="1"/>
          </p:cNvPr>
          <p:cNvSpPr/>
          <p:nvPr/>
        </p:nvSpPr>
        <p:spPr>
          <a:xfrm>
            <a:off x="28572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41</a:t>
            </a:r>
            <a:endParaRPr lang="ru-RU" sz="2800" b="1" dirty="0"/>
          </a:p>
        </p:txBody>
      </p:sp>
      <p:sp>
        <p:nvSpPr>
          <p:cNvPr id="61" name="Управляющая кнопка: настраиваемая 60">
            <a:hlinkClick r:id="rId45" action="ppaction://hlinksldjump" highlightClick="1"/>
          </p:cNvPr>
          <p:cNvSpPr/>
          <p:nvPr/>
        </p:nvSpPr>
        <p:spPr>
          <a:xfrm>
            <a:off x="135729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42</a:t>
            </a:r>
            <a:endParaRPr lang="ru-RU" sz="2800" b="1" dirty="0"/>
          </a:p>
        </p:txBody>
      </p:sp>
      <p:sp>
        <p:nvSpPr>
          <p:cNvPr id="63" name="Управляющая кнопка: настраиваемая 62">
            <a:hlinkClick r:id="rId46" action="ppaction://hlinksldjump" highlightClick="1"/>
          </p:cNvPr>
          <p:cNvSpPr/>
          <p:nvPr/>
        </p:nvSpPr>
        <p:spPr>
          <a:xfrm>
            <a:off x="135729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50</a:t>
            </a:r>
            <a:endParaRPr lang="ru-RU" sz="2800" b="1" dirty="0"/>
          </a:p>
        </p:txBody>
      </p:sp>
      <p:cxnSp>
        <p:nvCxnSpPr>
          <p:cNvPr id="64" name="Прямая соединительная линия 63"/>
          <p:cNvCxnSpPr/>
          <p:nvPr/>
        </p:nvCxnSpPr>
        <p:spPr>
          <a:xfrm rot="5400000" flipH="1" flipV="1">
            <a:off x="2643174" y="1428735"/>
            <a:ext cx="571504" cy="2857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 rot="16200000" flipH="1">
            <a:off x="2571736" y="1643049"/>
            <a:ext cx="285752" cy="142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0" name="Управляющая кнопка: настраиваемая 69">
            <a:hlinkClick r:id="rId47" action="ppaction://hlinksldjump" highlightClick="1"/>
          </p:cNvPr>
          <p:cNvSpPr/>
          <p:nvPr/>
        </p:nvSpPr>
        <p:spPr>
          <a:xfrm>
            <a:off x="28572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49</a:t>
            </a:r>
            <a:endParaRPr lang="ru-RU" sz="2800" b="1" dirty="0"/>
          </a:p>
        </p:txBody>
      </p:sp>
      <p:sp>
        <p:nvSpPr>
          <p:cNvPr id="71" name="Управляющая кнопка: настраиваемая 70">
            <a:hlinkClick r:id="rId48" action="ppaction://hlinksldjump" highlightClick="1"/>
          </p:cNvPr>
          <p:cNvSpPr/>
          <p:nvPr/>
        </p:nvSpPr>
        <p:spPr>
          <a:xfrm>
            <a:off x="28572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72" name="Управляющая кнопка: настраиваемая 71">
            <a:hlinkClick r:id="rId49" action="ppaction://hlinksldjump" highlightClick="1"/>
          </p:cNvPr>
          <p:cNvSpPr/>
          <p:nvPr/>
        </p:nvSpPr>
        <p:spPr>
          <a:xfrm>
            <a:off x="135729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73" name="Управляющая кнопка: настраиваемая 72">
            <a:hlinkClick r:id="rId50" action="ppaction://hlinksldjump" highlightClick="1"/>
          </p:cNvPr>
          <p:cNvSpPr/>
          <p:nvPr/>
        </p:nvSpPr>
        <p:spPr>
          <a:xfrm>
            <a:off x="2428860" y="215308"/>
            <a:ext cx="644400" cy="784800"/>
          </a:xfrm>
          <a:prstGeom prst="actionButtonBlank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74" name="Управляющая кнопка: настраиваемая 73">
            <a:hlinkClick r:id="rId51" action="ppaction://hlinksldjump" highlightClick="1"/>
          </p:cNvPr>
          <p:cNvSpPr/>
          <p:nvPr/>
        </p:nvSpPr>
        <p:spPr>
          <a:xfrm>
            <a:off x="3571868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75" name="Управляющая кнопка: настраиваемая 74">
            <a:hlinkClick r:id="rId52" action="ppaction://hlinksldjump" highlightClick="1"/>
          </p:cNvPr>
          <p:cNvSpPr/>
          <p:nvPr/>
        </p:nvSpPr>
        <p:spPr>
          <a:xfrm>
            <a:off x="4714876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76" name="Управляющая кнопка: настраиваемая 75">
            <a:hlinkClick r:id="rId53" action="ppaction://hlinksldjump" highlightClick="1"/>
          </p:cNvPr>
          <p:cNvSpPr/>
          <p:nvPr/>
        </p:nvSpPr>
        <p:spPr>
          <a:xfrm>
            <a:off x="5857884" y="215308"/>
            <a:ext cx="644400" cy="784800"/>
          </a:xfrm>
          <a:prstGeom prst="actionButtonBlank">
            <a:avLst/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6</a:t>
            </a:r>
            <a:endParaRPr lang="ru-RU" sz="2800" b="1" dirty="0"/>
          </a:p>
        </p:txBody>
      </p:sp>
      <p:sp>
        <p:nvSpPr>
          <p:cNvPr id="77" name="Управляющая кнопка: настраиваемая 76">
            <a:hlinkClick r:id="rId54" action="ppaction://hlinksldjump" highlightClick="1"/>
          </p:cNvPr>
          <p:cNvSpPr/>
          <p:nvPr/>
        </p:nvSpPr>
        <p:spPr>
          <a:xfrm>
            <a:off x="7000892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7</a:t>
            </a:r>
            <a:endParaRPr lang="ru-RU" sz="2800" b="1" dirty="0"/>
          </a:p>
        </p:txBody>
      </p:sp>
      <p:sp>
        <p:nvSpPr>
          <p:cNvPr id="78" name="Управляющая кнопка: настраиваемая 77">
            <a:hlinkClick r:id="rId55" action="ppaction://hlinksldjump" highlightClick="1"/>
          </p:cNvPr>
          <p:cNvSpPr/>
          <p:nvPr/>
        </p:nvSpPr>
        <p:spPr>
          <a:xfrm>
            <a:off x="814390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8</a:t>
            </a:r>
            <a:endParaRPr lang="ru-RU" sz="2800" b="1" dirty="0"/>
          </a:p>
        </p:txBody>
      </p:sp>
      <p:sp>
        <p:nvSpPr>
          <p:cNvPr id="81" name="Управляющая кнопка: настраиваемая 80">
            <a:hlinkClick r:id="rId56" action="ppaction://hlinksldjump" highlightClick="1"/>
          </p:cNvPr>
          <p:cNvSpPr/>
          <p:nvPr/>
        </p:nvSpPr>
        <p:spPr>
          <a:xfrm>
            <a:off x="28572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9</a:t>
            </a:r>
            <a:endParaRPr lang="ru-RU" sz="2800" b="1" dirty="0"/>
          </a:p>
        </p:txBody>
      </p:sp>
      <p:sp>
        <p:nvSpPr>
          <p:cNvPr id="82" name="Управляющая кнопка: настраиваемая 81">
            <a:hlinkClick r:id="rId57" action="ppaction://hlinksldjump" highlightClick="1"/>
          </p:cNvPr>
          <p:cNvSpPr/>
          <p:nvPr/>
        </p:nvSpPr>
        <p:spPr>
          <a:xfrm>
            <a:off x="135729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10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Documents and Settings\Admin\Рабочий стол\Копия (2) карт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страиваемая 1">
            <a:hlinkClick r:id="rId4" action="ppaction://hlinksldjump" highlightClick="1"/>
          </p:cNvPr>
          <p:cNvSpPr/>
          <p:nvPr/>
        </p:nvSpPr>
        <p:spPr>
          <a:xfrm>
            <a:off x="6572264" y="5572140"/>
            <a:ext cx="2358000" cy="857256"/>
          </a:xfrm>
          <a:prstGeom prst="actionButtonBlank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Возврат к вопросам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настраиваемая 2">
            <a:hlinkClick r:id="rId3" action="ppaction://hlinksldjump" highlightClick="1"/>
          </p:cNvPr>
          <p:cNvSpPr/>
          <p:nvPr/>
        </p:nvSpPr>
        <p:spPr>
          <a:xfrm>
            <a:off x="7286644" y="5857892"/>
            <a:ext cx="1641600" cy="784800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85720" y="285728"/>
            <a:ext cx="8572560" cy="1585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ru-RU" sz="3600" b="1" dirty="0" smtClean="0"/>
              <a:t>41</a:t>
            </a:r>
            <a:r>
              <a:rPr lang="ru-RU" sz="3200" b="1" dirty="0" smtClean="0"/>
              <a:t>.    </a:t>
            </a:r>
            <a:r>
              <a:rPr lang="ru-RU" sz="3200" i="1" dirty="0" smtClean="0"/>
              <a:t>Низкорослый ягодный кустарник с лечебными свойствами?  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страиваемая 1">
            <a:hlinkClick r:id="rId3" action="ppaction://hlinksldjump" highlightClick="1"/>
          </p:cNvPr>
          <p:cNvSpPr/>
          <p:nvPr/>
        </p:nvSpPr>
        <p:spPr>
          <a:xfrm>
            <a:off x="6572264" y="5572140"/>
            <a:ext cx="2358000" cy="857256"/>
          </a:xfrm>
          <a:prstGeom prst="actionButtonBlank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Возврат к вопросам</a:t>
            </a:r>
            <a:endParaRPr lang="ru-RU" sz="2800" b="1" dirty="0"/>
          </a:p>
        </p:txBody>
      </p:sp>
      <p:pic>
        <p:nvPicPr>
          <p:cNvPr id="33794" name="Picture 2" descr="C:\Documents and Settings\Admin\Мои документы\0a06ea77ffeb5825fdde14d007ca4fe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285728"/>
            <a:ext cx="7215238" cy="49591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настраиваемая 2">
            <a:hlinkClick r:id="rId3" action="ppaction://hlinksldjump" highlightClick="1"/>
          </p:cNvPr>
          <p:cNvSpPr/>
          <p:nvPr/>
        </p:nvSpPr>
        <p:spPr>
          <a:xfrm>
            <a:off x="7286644" y="5857892"/>
            <a:ext cx="1641600" cy="784800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14282" y="285728"/>
            <a:ext cx="85725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ru-RU" sz="3600" b="1" dirty="0" smtClean="0"/>
              <a:t>42</a:t>
            </a:r>
            <a:r>
              <a:rPr lang="ru-RU" sz="3200" b="1" dirty="0" smtClean="0"/>
              <a:t>.     </a:t>
            </a:r>
            <a:r>
              <a:rPr lang="ru-RU" sz="3200" i="1" dirty="0" smtClean="0"/>
              <a:t>Самый ценный гриб тайги?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страиваемая 1">
            <a:hlinkClick r:id="rId3" action="ppaction://hlinksldjump" highlightClick="1"/>
          </p:cNvPr>
          <p:cNvSpPr/>
          <p:nvPr/>
        </p:nvSpPr>
        <p:spPr>
          <a:xfrm>
            <a:off x="6572264" y="5643578"/>
            <a:ext cx="2358000" cy="856800"/>
          </a:xfrm>
          <a:prstGeom prst="actionButtonBlank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Возврат к вопросам</a:t>
            </a:r>
            <a:endParaRPr lang="ru-RU" sz="2800" b="1" dirty="0"/>
          </a:p>
        </p:txBody>
      </p:sp>
      <p:pic>
        <p:nvPicPr>
          <p:cNvPr id="36866" name="Picture 2" descr="C:\Documents and Settings\Admin\Мои документы\18082750006a4a0c398d4fa4b2f81ab61bc467e5b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285729"/>
            <a:ext cx="4714908" cy="48174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настраиваемая 2">
            <a:hlinkClick r:id="rId3" action="ppaction://hlinksldjump" highlightClick="1"/>
          </p:cNvPr>
          <p:cNvSpPr/>
          <p:nvPr/>
        </p:nvSpPr>
        <p:spPr>
          <a:xfrm>
            <a:off x="7286644" y="5857892"/>
            <a:ext cx="1641600" cy="784800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14282" y="285728"/>
            <a:ext cx="8572560" cy="1668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ru-RU" sz="3600" b="1" dirty="0" smtClean="0"/>
              <a:t>43</a:t>
            </a:r>
            <a:r>
              <a:rPr lang="ru-RU" sz="3200" b="1" dirty="0" smtClean="0"/>
              <a:t>.      </a:t>
            </a:r>
            <a:r>
              <a:rPr lang="ru-RU" sz="3200" i="1" dirty="0" smtClean="0"/>
              <a:t>В каком городе находится музей реки Оби?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Documents and Settings\Admin\Рабочий стол\Копия (2) карт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Управляющая кнопка: настраиваемая 2">
            <a:hlinkClick r:id="rId4" action="ppaction://hlinksldjump" highlightClick="1"/>
          </p:cNvPr>
          <p:cNvSpPr/>
          <p:nvPr/>
        </p:nvSpPr>
        <p:spPr>
          <a:xfrm>
            <a:off x="6572264" y="5643578"/>
            <a:ext cx="2357454" cy="857256"/>
          </a:xfrm>
          <a:prstGeom prst="actionButtonBlank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Возврат к вопросам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настраиваемая 2">
            <a:hlinkClick r:id="rId3" action="ppaction://hlinksldjump" highlightClick="1"/>
          </p:cNvPr>
          <p:cNvSpPr/>
          <p:nvPr/>
        </p:nvSpPr>
        <p:spPr>
          <a:xfrm>
            <a:off x="7286644" y="5857892"/>
            <a:ext cx="1641600" cy="784800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85720" y="214290"/>
            <a:ext cx="85725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ru-RU" sz="3600" b="1" dirty="0" smtClean="0"/>
              <a:t>44</a:t>
            </a:r>
            <a:r>
              <a:rPr lang="ru-RU" sz="3200" b="1" dirty="0" smtClean="0"/>
              <a:t>.    </a:t>
            </a:r>
            <a:r>
              <a:rPr lang="ru-RU" sz="3200" i="1" dirty="0" smtClean="0"/>
              <a:t>«Нефтяное озеро» ХМАО? 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E:\Копия (2) карт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Управляющая кнопка: настраиваемая 2">
            <a:hlinkClick r:id="rId4" action="ppaction://hlinksldjump" highlightClick="1"/>
          </p:cNvPr>
          <p:cNvSpPr/>
          <p:nvPr/>
        </p:nvSpPr>
        <p:spPr>
          <a:xfrm>
            <a:off x="6572264" y="5643578"/>
            <a:ext cx="2358000" cy="856800"/>
          </a:xfrm>
          <a:prstGeom prst="actionButtonBlank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Возврат к вопросам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настраиваемая 2">
            <a:hlinkClick r:id="rId3" action="ppaction://hlinksldjump" highlightClick="1"/>
          </p:cNvPr>
          <p:cNvSpPr/>
          <p:nvPr/>
        </p:nvSpPr>
        <p:spPr>
          <a:xfrm>
            <a:off x="7286644" y="5857892"/>
            <a:ext cx="1641600" cy="784800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85720" y="56446"/>
            <a:ext cx="857256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ru-RU" sz="3600" b="1" dirty="0" smtClean="0"/>
              <a:t>45</a:t>
            </a:r>
            <a:r>
              <a:rPr lang="ru-RU" sz="3200" b="1" dirty="0" smtClean="0"/>
              <a:t>.     </a:t>
            </a:r>
            <a:r>
              <a:rPr lang="ru-RU" sz="3200" i="1" dirty="0" smtClean="0"/>
              <a:t>В каком районе округа сосредоточены месторождения угля, кварца, горного хрусталя, золота, редких металлов?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Управляющая кнопка: настраиваемая 18">
            <a:hlinkClick r:id="rId3" action="ppaction://hlinksldjump" highlightClick="1"/>
          </p:cNvPr>
          <p:cNvSpPr/>
          <p:nvPr/>
        </p:nvSpPr>
        <p:spPr>
          <a:xfrm>
            <a:off x="4714876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13</a:t>
            </a:r>
            <a:endParaRPr lang="ru-RU" sz="2800" b="1" dirty="0"/>
          </a:p>
        </p:txBody>
      </p:sp>
      <p:sp>
        <p:nvSpPr>
          <p:cNvPr id="20" name="Управляющая кнопка: настраиваемая 19">
            <a:hlinkClick r:id="rId4" action="ppaction://hlinksldjump" highlightClick="1"/>
          </p:cNvPr>
          <p:cNvSpPr/>
          <p:nvPr/>
        </p:nvSpPr>
        <p:spPr>
          <a:xfrm>
            <a:off x="5857884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14</a:t>
            </a:r>
            <a:endParaRPr lang="ru-RU" sz="2800" b="1" dirty="0"/>
          </a:p>
        </p:txBody>
      </p:sp>
      <p:sp>
        <p:nvSpPr>
          <p:cNvPr id="21" name="Управляющая кнопка: настраиваемая 20">
            <a:hlinkClick r:id="rId5" action="ppaction://hlinksldjump" highlightClick="1"/>
          </p:cNvPr>
          <p:cNvSpPr/>
          <p:nvPr/>
        </p:nvSpPr>
        <p:spPr>
          <a:xfrm>
            <a:off x="7000892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15</a:t>
            </a:r>
            <a:endParaRPr lang="ru-RU" sz="2800" b="1" dirty="0"/>
          </a:p>
        </p:txBody>
      </p:sp>
      <p:sp>
        <p:nvSpPr>
          <p:cNvPr id="22" name="Управляющая кнопка: настраиваемая 21">
            <a:hlinkClick r:id="rId6" action="ppaction://hlinksldjump" highlightClick="1"/>
          </p:cNvPr>
          <p:cNvSpPr/>
          <p:nvPr/>
        </p:nvSpPr>
        <p:spPr>
          <a:xfrm>
            <a:off x="814390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16</a:t>
            </a:r>
            <a:endParaRPr lang="ru-RU" sz="2800" b="1" dirty="0"/>
          </a:p>
        </p:txBody>
      </p:sp>
      <p:sp>
        <p:nvSpPr>
          <p:cNvPr id="23" name="Управляющая кнопка: настраиваемая 22">
            <a:hlinkClick r:id="rId7" action="ppaction://hlinksldjump" highlightClick="1"/>
          </p:cNvPr>
          <p:cNvSpPr/>
          <p:nvPr/>
        </p:nvSpPr>
        <p:spPr>
          <a:xfrm>
            <a:off x="242886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19</a:t>
            </a:r>
            <a:endParaRPr lang="ru-RU" sz="2800" b="1" dirty="0"/>
          </a:p>
        </p:txBody>
      </p:sp>
      <p:sp>
        <p:nvSpPr>
          <p:cNvPr id="24" name="Управляющая кнопка: настраиваемая 23">
            <a:hlinkClick r:id="rId8" action="ppaction://hlinksldjump" highlightClick="1"/>
          </p:cNvPr>
          <p:cNvSpPr/>
          <p:nvPr/>
        </p:nvSpPr>
        <p:spPr>
          <a:xfrm>
            <a:off x="3571868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20</a:t>
            </a:r>
            <a:endParaRPr lang="ru-RU" sz="2800" b="1" dirty="0"/>
          </a:p>
        </p:txBody>
      </p:sp>
      <p:sp>
        <p:nvSpPr>
          <p:cNvPr id="25" name="Управляющая кнопка: настраиваемая 24">
            <a:hlinkClick r:id="rId9" action="ppaction://hlinksldjump" highlightClick="1"/>
          </p:cNvPr>
          <p:cNvSpPr/>
          <p:nvPr/>
        </p:nvSpPr>
        <p:spPr>
          <a:xfrm>
            <a:off x="4714876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21</a:t>
            </a:r>
            <a:endParaRPr lang="ru-RU" sz="2800" b="1" dirty="0"/>
          </a:p>
        </p:txBody>
      </p:sp>
      <p:sp>
        <p:nvSpPr>
          <p:cNvPr id="26" name="Управляющая кнопка: настраиваемая 25">
            <a:hlinkClick r:id="rId10" action="ppaction://hlinksldjump" highlightClick="1"/>
          </p:cNvPr>
          <p:cNvSpPr/>
          <p:nvPr/>
        </p:nvSpPr>
        <p:spPr>
          <a:xfrm>
            <a:off x="5857884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22</a:t>
            </a:r>
            <a:endParaRPr lang="ru-RU" sz="2800" b="1" dirty="0"/>
          </a:p>
        </p:txBody>
      </p:sp>
      <p:sp>
        <p:nvSpPr>
          <p:cNvPr id="27" name="Управляющая кнопка: настраиваемая 26">
            <a:hlinkClick r:id="rId11" action="ppaction://hlinksldjump" highlightClick="1"/>
          </p:cNvPr>
          <p:cNvSpPr/>
          <p:nvPr/>
        </p:nvSpPr>
        <p:spPr>
          <a:xfrm>
            <a:off x="7000892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23</a:t>
            </a:r>
            <a:endParaRPr lang="ru-RU" sz="2800" b="1" dirty="0"/>
          </a:p>
        </p:txBody>
      </p:sp>
      <p:sp>
        <p:nvSpPr>
          <p:cNvPr id="28" name="Управляющая кнопка: настраиваемая 27">
            <a:hlinkClick r:id="rId12" action="ppaction://hlinksldjump" highlightClick="1"/>
          </p:cNvPr>
          <p:cNvSpPr/>
          <p:nvPr/>
        </p:nvSpPr>
        <p:spPr>
          <a:xfrm>
            <a:off x="814390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24</a:t>
            </a:r>
            <a:endParaRPr lang="ru-RU" sz="2800" b="1" dirty="0"/>
          </a:p>
        </p:txBody>
      </p:sp>
      <p:sp>
        <p:nvSpPr>
          <p:cNvPr id="29" name="Управляющая кнопка: настраиваемая 28">
            <a:hlinkClick r:id="rId13" action="ppaction://hlinksldjump" highlightClick="1"/>
          </p:cNvPr>
          <p:cNvSpPr/>
          <p:nvPr/>
        </p:nvSpPr>
        <p:spPr>
          <a:xfrm>
            <a:off x="242886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27</a:t>
            </a:r>
            <a:endParaRPr lang="ru-RU" sz="2800" b="1" dirty="0"/>
          </a:p>
        </p:txBody>
      </p:sp>
      <p:sp>
        <p:nvSpPr>
          <p:cNvPr id="30" name="Управляющая кнопка: настраиваемая 29">
            <a:hlinkClick r:id="rId14" action="ppaction://hlinksldjump" highlightClick="1"/>
          </p:cNvPr>
          <p:cNvSpPr/>
          <p:nvPr/>
        </p:nvSpPr>
        <p:spPr>
          <a:xfrm>
            <a:off x="3571868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28</a:t>
            </a:r>
            <a:endParaRPr lang="ru-RU" sz="2800" b="1" dirty="0"/>
          </a:p>
        </p:txBody>
      </p:sp>
      <p:sp>
        <p:nvSpPr>
          <p:cNvPr id="31" name="Управляющая кнопка: настраиваемая 30">
            <a:hlinkClick r:id="rId15" action="ppaction://hlinksldjump" highlightClick="1"/>
          </p:cNvPr>
          <p:cNvSpPr/>
          <p:nvPr/>
        </p:nvSpPr>
        <p:spPr>
          <a:xfrm>
            <a:off x="4714876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29</a:t>
            </a:r>
            <a:endParaRPr lang="ru-RU" sz="2800" b="1" dirty="0"/>
          </a:p>
        </p:txBody>
      </p:sp>
      <p:sp>
        <p:nvSpPr>
          <p:cNvPr id="32" name="Управляющая кнопка: настраиваемая 31">
            <a:hlinkClick r:id="rId16" action="ppaction://hlinksldjump" highlightClick="1"/>
          </p:cNvPr>
          <p:cNvSpPr/>
          <p:nvPr/>
        </p:nvSpPr>
        <p:spPr>
          <a:xfrm>
            <a:off x="5857884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30</a:t>
            </a:r>
            <a:endParaRPr lang="ru-RU" sz="2800" b="1" dirty="0"/>
          </a:p>
        </p:txBody>
      </p:sp>
      <p:sp>
        <p:nvSpPr>
          <p:cNvPr id="33" name="Управляющая кнопка: настраиваемая 32">
            <a:hlinkClick r:id="rId17" action="ppaction://hlinksldjump" highlightClick="1"/>
          </p:cNvPr>
          <p:cNvSpPr/>
          <p:nvPr/>
        </p:nvSpPr>
        <p:spPr>
          <a:xfrm>
            <a:off x="7000892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31</a:t>
            </a:r>
            <a:endParaRPr lang="ru-RU" sz="2800" b="1" dirty="0"/>
          </a:p>
        </p:txBody>
      </p:sp>
      <p:sp>
        <p:nvSpPr>
          <p:cNvPr id="34" name="Управляющая кнопка: настраиваемая 33">
            <a:hlinkClick r:id="rId18" action="ppaction://hlinksldjump" highlightClick="1"/>
          </p:cNvPr>
          <p:cNvSpPr/>
          <p:nvPr/>
        </p:nvSpPr>
        <p:spPr>
          <a:xfrm>
            <a:off x="814390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32</a:t>
            </a:r>
            <a:endParaRPr lang="ru-RU" sz="2800" b="1" dirty="0"/>
          </a:p>
        </p:txBody>
      </p:sp>
      <p:sp>
        <p:nvSpPr>
          <p:cNvPr id="35" name="Управляющая кнопка: настраиваемая 34">
            <a:hlinkClick r:id="rId19" action="ppaction://hlinksldjump" highlightClick="1"/>
          </p:cNvPr>
          <p:cNvSpPr/>
          <p:nvPr/>
        </p:nvSpPr>
        <p:spPr>
          <a:xfrm>
            <a:off x="242886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35</a:t>
            </a:r>
            <a:endParaRPr lang="ru-RU" sz="2800" b="1" dirty="0"/>
          </a:p>
        </p:txBody>
      </p:sp>
      <p:sp>
        <p:nvSpPr>
          <p:cNvPr id="36" name="Управляющая кнопка: настраиваемая 35">
            <a:hlinkClick r:id="rId20" action="ppaction://hlinksldjump" highlightClick="1"/>
          </p:cNvPr>
          <p:cNvSpPr/>
          <p:nvPr/>
        </p:nvSpPr>
        <p:spPr>
          <a:xfrm>
            <a:off x="3571868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36</a:t>
            </a:r>
            <a:endParaRPr lang="ru-RU" sz="2800" b="1" dirty="0"/>
          </a:p>
        </p:txBody>
      </p:sp>
      <p:sp>
        <p:nvSpPr>
          <p:cNvPr id="37" name="Управляющая кнопка: настраиваемая 36">
            <a:hlinkClick r:id="rId21" action="ppaction://hlinksldjump" highlightClick="1"/>
          </p:cNvPr>
          <p:cNvSpPr/>
          <p:nvPr/>
        </p:nvSpPr>
        <p:spPr>
          <a:xfrm>
            <a:off x="4714876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37</a:t>
            </a:r>
            <a:endParaRPr lang="ru-RU" sz="2800" b="1" dirty="0"/>
          </a:p>
        </p:txBody>
      </p:sp>
      <p:sp>
        <p:nvSpPr>
          <p:cNvPr id="38" name="Управляющая кнопка: настраиваемая 37">
            <a:hlinkClick r:id="rId22" action="ppaction://hlinksldjump" highlightClick="1"/>
          </p:cNvPr>
          <p:cNvSpPr/>
          <p:nvPr/>
        </p:nvSpPr>
        <p:spPr>
          <a:xfrm>
            <a:off x="5857884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38</a:t>
            </a:r>
            <a:endParaRPr lang="ru-RU" sz="2800" b="1" dirty="0"/>
          </a:p>
        </p:txBody>
      </p:sp>
      <p:sp>
        <p:nvSpPr>
          <p:cNvPr id="39" name="Управляющая кнопка: настраиваемая 38">
            <a:hlinkClick r:id="rId23" action="ppaction://hlinksldjump" highlightClick="1"/>
          </p:cNvPr>
          <p:cNvSpPr/>
          <p:nvPr/>
        </p:nvSpPr>
        <p:spPr>
          <a:xfrm>
            <a:off x="7000892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39</a:t>
            </a:r>
            <a:endParaRPr lang="ru-RU" sz="2800" b="1" dirty="0"/>
          </a:p>
        </p:txBody>
      </p:sp>
      <p:sp>
        <p:nvSpPr>
          <p:cNvPr id="40" name="Управляющая кнопка: настраиваемая 39">
            <a:hlinkClick r:id="rId24" action="ppaction://hlinksldjump" highlightClick="1"/>
          </p:cNvPr>
          <p:cNvSpPr/>
          <p:nvPr/>
        </p:nvSpPr>
        <p:spPr>
          <a:xfrm>
            <a:off x="814390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40</a:t>
            </a:r>
            <a:endParaRPr lang="ru-RU" sz="2800" b="1" dirty="0"/>
          </a:p>
        </p:txBody>
      </p:sp>
      <p:sp>
        <p:nvSpPr>
          <p:cNvPr id="41" name="Управляющая кнопка: настраиваемая 40">
            <a:hlinkClick r:id="rId25" action="ppaction://hlinksldjump" highlightClick="1"/>
          </p:cNvPr>
          <p:cNvSpPr/>
          <p:nvPr/>
        </p:nvSpPr>
        <p:spPr>
          <a:xfrm>
            <a:off x="242886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43</a:t>
            </a:r>
            <a:endParaRPr lang="ru-RU" sz="2800" b="1" dirty="0"/>
          </a:p>
        </p:txBody>
      </p:sp>
      <p:sp>
        <p:nvSpPr>
          <p:cNvPr id="42" name="Управляющая кнопка: настраиваемая 41">
            <a:hlinkClick r:id="rId26" action="ppaction://hlinksldjump" highlightClick="1"/>
          </p:cNvPr>
          <p:cNvSpPr/>
          <p:nvPr/>
        </p:nvSpPr>
        <p:spPr>
          <a:xfrm>
            <a:off x="3571868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44</a:t>
            </a:r>
            <a:endParaRPr lang="ru-RU" sz="2800" b="1" dirty="0"/>
          </a:p>
        </p:txBody>
      </p:sp>
      <p:sp>
        <p:nvSpPr>
          <p:cNvPr id="43" name="Управляющая кнопка: настраиваемая 42">
            <a:hlinkClick r:id="rId27" action="ppaction://hlinksldjump" highlightClick="1"/>
          </p:cNvPr>
          <p:cNvSpPr/>
          <p:nvPr/>
        </p:nvSpPr>
        <p:spPr>
          <a:xfrm>
            <a:off x="4714876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45</a:t>
            </a:r>
            <a:endParaRPr lang="ru-RU" sz="2800" b="1" dirty="0"/>
          </a:p>
        </p:txBody>
      </p:sp>
      <p:sp>
        <p:nvSpPr>
          <p:cNvPr id="44" name="Управляющая кнопка: настраиваемая 43">
            <a:hlinkClick r:id="rId28" action="ppaction://hlinksldjump" highlightClick="1"/>
          </p:cNvPr>
          <p:cNvSpPr/>
          <p:nvPr/>
        </p:nvSpPr>
        <p:spPr>
          <a:xfrm>
            <a:off x="5857884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46</a:t>
            </a:r>
            <a:endParaRPr lang="ru-RU" sz="2800" b="1" dirty="0"/>
          </a:p>
        </p:txBody>
      </p:sp>
      <p:sp>
        <p:nvSpPr>
          <p:cNvPr id="45" name="Управляющая кнопка: настраиваемая 44">
            <a:hlinkClick r:id="rId29" action="ppaction://hlinksldjump" highlightClick="1"/>
          </p:cNvPr>
          <p:cNvSpPr/>
          <p:nvPr/>
        </p:nvSpPr>
        <p:spPr>
          <a:xfrm>
            <a:off x="7000892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47</a:t>
            </a:r>
            <a:endParaRPr lang="ru-RU" sz="2800" b="1" dirty="0"/>
          </a:p>
        </p:txBody>
      </p:sp>
      <p:sp>
        <p:nvSpPr>
          <p:cNvPr id="46" name="Управляющая кнопка: настраиваемая 45">
            <a:hlinkClick r:id="rId30" action="ppaction://hlinksldjump" highlightClick="1"/>
          </p:cNvPr>
          <p:cNvSpPr/>
          <p:nvPr/>
        </p:nvSpPr>
        <p:spPr>
          <a:xfrm>
            <a:off x="814390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48</a:t>
            </a:r>
            <a:endParaRPr lang="ru-RU" sz="2800" b="1" dirty="0"/>
          </a:p>
        </p:txBody>
      </p:sp>
      <p:sp>
        <p:nvSpPr>
          <p:cNvPr id="47" name="Управляющая кнопка: настраиваемая 46">
            <a:hlinkClick r:id="rId31" action="ppaction://hlinksldjump" highlightClick="1"/>
          </p:cNvPr>
          <p:cNvSpPr/>
          <p:nvPr/>
        </p:nvSpPr>
        <p:spPr>
          <a:xfrm>
            <a:off x="242886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51</a:t>
            </a:r>
            <a:endParaRPr lang="ru-RU" sz="2800" b="1" dirty="0"/>
          </a:p>
        </p:txBody>
      </p:sp>
      <p:sp>
        <p:nvSpPr>
          <p:cNvPr id="48" name="Управляющая кнопка: настраиваемая 47">
            <a:hlinkClick r:id="rId32" action="ppaction://hlinksldjump" highlightClick="1"/>
          </p:cNvPr>
          <p:cNvSpPr/>
          <p:nvPr/>
        </p:nvSpPr>
        <p:spPr>
          <a:xfrm>
            <a:off x="3571868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52</a:t>
            </a:r>
            <a:endParaRPr lang="ru-RU" sz="2800" b="1" dirty="0"/>
          </a:p>
        </p:txBody>
      </p:sp>
      <p:sp>
        <p:nvSpPr>
          <p:cNvPr id="49" name="Управляющая кнопка: настраиваемая 48">
            <a:hlinkClick r:id="rId33" action="ppaction://hlinksldjump" highlightClick="1"/>
          </p:cNvPr>
          <p:cNvSpPr/>
          <p:nvPr/>
        </p:nvSpPr>
        <p:spPr>
          <a:xfrm>
            <a:off x="4714876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53</a:t>
            </a:r>
            <a:endParaRPr lang="ru-RU" sz="2800" b="1" dirty="0"/>
          </a:p>
        </p:txBody>
      </p:sp>
      <p:sp>
        <p:nvSpPr>
          <p:cNvPr id="50" name="Управляющая кнопка: настраиваемая 49">
            <a:hlinkClick r:id="rId34" action="ppaction://hlinksldjump" highlightClick="1"/>
          </p:cNvPr>
          <p:cNvSpPr/>
          <p:nvPr/>
        </p:nvSpPr>
        <p:spPr>
          <a:xfrm>
            <a:off x="5857884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54</a:t>
            </a:r>
            <a:endParaRPr lang="ru-RU" sz="2800" b="1" dirty="0"/>
          </a:p>
        </p:txBody>
      </p:sp>
      <p:sp>
        <p:nvSpPr>
          <p:cNvPr id="51" name="Управляющая кнопка: настраиваемая 50">
            <a:hlinkClick r:id="rId35" action="ppaction://hlinksldjump" highlightClick="1"/>
          </p:cNvPr>
          <p:cNvSpPr/>
          <p:nvPr/>
        </p:nvSpPr>
        <p:spPr>
          <a:xfrm>
            <a:off x="7000892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55</a:t>
            </a:r>
            <a:endParaRPr lang="ru-RU" sz="2800" b="1" dirty="0"/>
          </a:p>
        </p:txBody>
      </p:sp>
      <p:sp>
        <p:nvSpPr>
          <p:cNvPr id="52" name="Управляющая кнопка: настраиваемая 51">
            <a:hlinkClick r:id="rId36" action="ppaction://hlinksldjump" highlightClick="1"/>
          </p:cNvPr>
          <p:cNvSpPr/>
          <p:nvPr/>
        </p:nvSpPr>
        <p:spPr>
          <a:xfrm>
            <a:off x="814390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56</a:t>
            </a:r>
            <a:endParaRPr lang="ru-RU" sz="2800" b="1" dirty="0"/>
          </a:p>
        </p:txBody>
      </p:sp>
      <p:sp>
        <p:nvSpPr>
          <p:cNvPr id="53" name="Управляющая кнопка: настраиваемая 52">
            <a:hlinkClick r:id="rId37" action="ppaction://hlinksldjump" highlightClick="1"/>
          </p:cNvPr>
          <p:cNvSpPr/>
          <p:nvPr/>
        </p:nvSpPr>
        <p:spPr>
          <a:xfrm>
            <a:off x="28572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17</a:t>
            </a:r>
            <a:endParaRPr lang="ru-RU" sz="2800" b="1" dirty="0"/>
          </a:p>
        </p:txBody>
      </p:sp>
      <p:sp>
        <p:nvSpPr>
          <p:cNvPr id="54" name="Управляющая кнопка: настраиваемая 53">
            <a:hlinkClick r:id="rId38" action="ppaction://hlinksldjump" highlightClick="1"/>
          </p:cNvPr>
          <p:cNvSpPr/>
          <p:nvPr/>
        </p:nvSpPr>
        <p:spPr>
          <a:xfrm>
            <a:off x="135729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18</a:t>
            </a:r>
            <a:endParaRPr lang="ru-RU" sz="2800" b="1" dirty="0"/>
          </a:p>
        </p:txBody>
      </p:sp>
      <p:sp>
        <p:nvSpPr>
          <p:cNvPr id="55" name="Управляющая кнопка: настраиваемая 54">
            <a:hlinkClick r:id="rId39" action="ppaction://hlinksldjump" highlightClick="1"/>
          </p:cNvPr>
          <p:cNvSpPr/>
          <p:nvPr/>
        </p:nvSpPr>
        <p:spPr>
          <a:xfrm>
            <a:off x="28572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25</a:t>
            </a:r>
            <a:endParaRPr lang="ru-RU" sz="2800" b="1" dirty="0"/>
          </a:p>
        </p:txBody>
      </p:sp>
      <p:sp>
        <p:nvSpPr>
          <p:cNvPr id="56" name="Управляющая кнопка: настраиваемая 55">
            <a:hlinkClick r:id="rId40" action="ppaction://hlinksldjump" highlightClick="1"/>
          </p:cNvPr>
          <p:cNvSpPr/>
          <p:nvPr/>
        </p:nvSpPr>
        <p:spPr>
          <a:xfrm>
            <a:off x="135729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26</a:t>
            </a:r>
            <a:endParaRPr lang="ru-RU" sz="2800" b="1" dirty="0"/>
          </a:p>
        </p:txBody>
      </p:sp>
      <p:sp>
        <p:nvSpPr>
          <p:cNvPr id="57" name="Управляющая кнопка: настраиваемая 56">
            <a:hlinkClick r:id="rId41" action="ppaction://hlinksldjump" highlightClick="1"/>
          </p:cNvPr>
          <p:cNvSpPr/>
          <p:nvPr/>
        </p:nvSpPr>
        <p:spPr>
          <a:xfrm>
            <a:off x="28572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33</a:t>
            </a:r>
            <a:endParaRPr lang="ru-RU" sz="2800" b="1" dirty="0"/>
          </a:p>
        </p:txBody>
      </p:sp>
      <p:sp>
        <p:nvSpPr>
          <p:cNvPr id="58" name="Управляющая кнопка: настраиваемая 57">
            <a:hlinkClick r:id="rId42" action="ppaction://hlinksldjump" highlightClick="1"/>
          </p:cNvPr>
          <p:cNvSpPr/>
          <p:nvPr/>
        </p:nvSpPr>
        <p:spPr>
          <a:xfrm>
            <a:off x="135729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34</a:t>
            </a:r>
            <a:endParaRPr lang="ru-RU" sz="2800" b="1" dirty="0"/>
          </a:p>
        </p:txBody>
      </p:sp>
      <p:sp>
        <p:nvSpPr>
          <p:cNvPr id="59" name="Управляющая кнопка: настраиваемая 58">
            <a:hlinkClick r:id="rId43" action="ppaction://hlinksldjump" highlightClick="1"/>
          </p:cNvPr>
          <p:cNvSpPr/>
          <p:nvPr/>
        </p:nvSpPr>
        <p:spPr>
          <a:xfrm>
            <a:off x="28572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41</a:t>
            </a:r>
            <a:endParaRPr lang="ru-RU" sz="2800" b="1" dirty="0"/>
          </a:p>
        </p:txBody>
      </p:sp>
      <p:sp>
        <p:nvSpPr>
          <p:cNvPr id="60" name="Управляющая кнопка: настраиваемая 59">
            <a:hlinkClick r:id="rId44" action="ppaction://hlinksldjump" highlightClick="1"/>
          </p:cNvPr>
          <p:cNvSpPr/>
          <p:nvPr/>
        </p:nvSpPr>
        <p:spPr>
          <a:xfrm>
            <a:off x="135729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42</a:t>
            </a:r>
            <a:endParaRPr lang="ru-RU" sz="2800" b="1" dirty="0"/>
          </a:p>
        </p:txBody>
      </p:sp>
      <p:sp>
        <p:nvSpPr>
          <p:cNvPr id="62" name="Управляющая кнопка: настраиваемая 61">
            <a:hlinkClick r:id="rId45" action="ppaction://hlinksldjump" highlightClick="1"/>
          </p:cNvPr>
          <p:cNvSpPr/>
          <p:nvPr/>
        </p:nvSpPr>
        <p:spPr>
          <a:xfrm>
            <a:off x="135729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50</a:t>
            </a:r>
            <a:endParaRPr lang="ru-RU" sz="2800" b="1" dirty="0"/>
          </a:p>
        </p:txBody>
      </p:sp>
      <p:cxnSp>
        <p:nvCxnSpPr>
          <p:cNvPr id="67" name="Прямая соединительная линия 66"/>
          <p:cNvCxnSpPr/>
          <p:nvPr/>
        </p:nvCxnSpPr>
        <p:spPr>
          <a:xfrm rot="5400000" flipH="1" flipV="1">
            <a:off x="3714744" y="1428736"/>
            <a:ext cx="571504" cy="2857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 rot="16200000" flipH="1">
            <a:off x="3643306" y="1643050"/>
            <a:ext cx="285752" cy="142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1" name="Управляющая кнопка: настраиваемая 70">
            <a:hlinkClick r:id="rId46" action="ppaction://hlinksldjump" highlightClick="1"/>
          </p:cNvPr>
          <p:cNvSpPr/>
          <p:nvPr/>
        </p:nvSpPr>
        <p:spPr>
          <a:xfrm>
            <a:off x="28572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49</a:t>
            </a:r>
            <a:endParaRPr lang="ru-RU" sz="2800" b="1" dirty="0"/>
          </a:p>
        </p:txBody>
      </p:sp>
      <p:sp>
        <p:nvSpPr>
          <p:cNvPr id="72" name="Управляющая кнопка: настраиваемая 71">
            <a:hlinkClick r:id="rId47" action="ppaction://hlinksldjump" highlightClick="1"/>
          </p:cNvPr>
          <p:cNvSpPr/>
          <p:nvPr/>
        </p:nvSpPr>
        <p:spPr>
          <a:xfrm>
            <a:off x="28572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73" name="Управляющая кнопка: настраиваемая 72">
            <a:hlinkClick r:id="rId48" action="ppaction://hlinksldjump" highlightClick="1"/>
          </p:cNvPr>
          <p:cNvSpPr/>
          <p:nvPr/>
        </p:nvSpPr>
        <p:spPr>
          <a:xfrm>
            <a:off x="135729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74" name="Управляющая кнопка: настраиваемая 73">
            <a:hlinkClick r:id="rId49" action="ppaction://hlinksldjump" highlightClick="1"/>
          </p:cNvPr>
          <p:cNvSpPr/>
          <p:nvPr/>
        </p:nvSpPr>
        <p:spPr>
          <a:xfrm>
            <a:off x="2428860" y="215308"/>
            <a:ext cx="644400" cy="784800"/>
          </a:xfrm>
          <a:prstGeom prst="actionButtonBlank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75" name="Управляющая кнопка: настраиваемая 74">
            <a:hlinkClick r:id="rId50" action="ppaction://hlinksldjump" highlightClick="1"/>
          </p:cNvPr>
          <p:cNvSpPr/>
          <p:nvPr/>
        </p:nvSpPr>
        <p:spPr>
          <a:xfrm>
            <a:off x="3571868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76" name="Управляющая кнопка: настраиваемая 75">
            <a:hlinkClick r:id="rId51" action="ppaction://hlinksldjump" highlightClick="1"/>
          </p:cNvPr>
          <p:cNvSpPr/>
          <p:nvPr/>
        </p:nvSpPr>
        <p:spPr>
          <a:xfrm>
            <a:off x="4714876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77" name="Управляющая кнопка: настраиваемая 76">
            <a:hlinkClick r:id="rId52" action="ppaction://hlinksldjump" highlightClick="1"/>
          </p:cNvPr>
          <p:cNvSpPr/>
          <p:nvPr/>
        </p:nvSpPr>
        <p:spPr>
          <a:xfrm>
            <a:off x="5857884" y="215308"/>
            <a:ext cx="644400" cy="784800"/>
          </a:xfrm>
          <a:prstGeom prst="actionButtonBlank">
            <a:avLst/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6</a:t>
            </a:r>
            <a:endParaRPr lang="ru-RU" sz="2800" b="1" dirty="0"/>
          </a:p>
        </p:txBody>
      </p:sp>
      <p:sp>
        <p:nvSpPr>
          <p:cNvPr id="78" name="Управляющая кнопка: настраиваемая 77">
            <a:hlinkClick r:id="rId53" action="ppaction://hlinksldjump" highlightClick="1"/>
          </p:cNvPr>
          <p:cNvSpPr/>
          <p:nvPr/>
        </p:nvSpPr>
        <p:spPr>
          <a:xfrm>
            <a:off x="7000892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7</a:t>
            </a:r>
            <a:endParaRPr lang="ru-RU" sz="2800" b="1" dirty="0"/>
          </a:p>
        </p:txBody>
      </p:sp>
      <p:sp>
        <p:nvSpPr>
          <p:cNvPr id="79" name="Управляющая кнопка: настраиваемая 78">
            <a:hlinkClick r:id="rId54" action="ppaction://hlinksldjump" highlightClick="1"/>
          </p:cNvPr>
          <p:cNvSpPr/>
          <p:nvPr/>
        </p:nvSpPr>
        <p:spPr>
          <a:xfrm>
            <a:off x="814390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8</a:t>
            </a:r>
            <a:endParaRPr lang="ru-RU" sz="2800" b="1" dirty="0"/>
          </a:p>
        </p:txBody>
      </p:sp>
      <p:sp>
        <p:nvSpPr>
          <p:cNvPr id="80" name="Управляющая кнопка: настраиваемая 79">
            <a:hlinkClick r:id="rId55" action="ppaction://hlinksldjump" highlightClick="1"/>
          </p:cNvPr>
          <p:cNvSpPr/>
          <p:nvPr/>
        </p:nvSpPr>
        <p:spPr>
          <a:xfrm>
            <a:off x="28572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9</a:t>
            </a:r>
            <a:endParaRPr lang="ru-RU" sz="2800" b="1" dirty="0"/>
          </a:p>
        </p:txBody>
      </p:sp>
      <p:sp>
        <p:nvSpPr>
          <p:cNvPr id="81" name="Управляющая кнопка: настраиваемая 80">
            <a:hlinkClick r:id="rId56" action="ppaction://hlinksldjump" highlightClick="1"/>
          </p:cNvPr>
          <p:cNvSpPr/>
          <p:nvPr/>
        </p:nvSpPr>
        <p:spPr>
          <a:xfrm>
            <a:off x="135729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10</a:t>
            </a:r>
            <a:endParaRPr lang="ru-RU" sz="2800" b="1" dirty="0"/>
          </a:p>
        </p:txBody>
      </p:sp>
      <p:sp>
        <p:nvSpPr>
          <p:cNvPr id="82" name="Управляющая кнопка: настраиваемая 81">
            <a:hlinkClick r:id="rId57" action="ppaction://hlinksldjump" highlightClick="1"/>
          </p:cNvPr>
          <p:cNvSpPr/>
          <p:nvPr/>
        </p:nvSpPr>
        <p:spPr>
          <a:xfrm>
            <a:off x="242886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11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Documents and Settings\Admin\Рабочий стол\Копия (2) карт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Управляющая кнопка: настраиваемая 2">
            <a:hlinkClick r:id="rId4" action="ppaction://hlinksldjump" highlightClick="1"/>
          </p:cNvPr>
          <p:cNvSpPr/>
          <p:nvPr/>
        </p:nvSpPr>
        <p:spPr>
          <a:xfrm>
            <a:off x="6572264" y="5643578"/>
            <a:ext cx="2358000" cy="856800"/>
          </a:xfrm>
          <a:prstGeom prst="actionButtonBlank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Возврат к вопросам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настраиваемая 3">
            <a:hlinkClick r:id="rId3" action="ppaction://hlinksldjump" highlightClick="1"/>
          </p:cNvPr>
          <p:cNvSpPr/>
          <p:nvPr/>
        </p:nvSpPr>
        <p:spPr>
          <a:xfrm>
            <a:off x="7286644" y="5857892"/>
            <a:ext cx="1641600" cy="785818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85720" y="56446"/>
            <a:ext cx="857256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ru-RU" sz="3600" b="1" dirty="0" smtClean="0"/>
              <a:t>46</a:t>
            </a:r>
            <a:r>
              <a:rPr lang="ru-RU" sz="3200" b="1" dirty="0" smtClean="0"/>
              <a:t>.     </a:t>
            </a:r>
            <a:r>
              <a:rPr lang="ru-RU" sz="3200" i="1" dirty="0" smtClean="0"/>
              <a:t>Где в ХМАО расположены крупнейшие электростанции? 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Documents and Settings\Admin\Рабочий стол\Копия (2) карт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страиваемая 1">
            <a:hlinkClick r:id="rId4" action="ppaction://hlinksldjump" highlightClick="1"/>
          </p:cNvPr>
          <p:cNvSpPr/>
          <p:nvPr/>
        </p:nvSpPr>
        <p:spPr>
          <a:xfrm>
            <a:off x="6572264" y="5643578"/>
            <a:ext cx="2358000" cy="856800"/>
          </a:xfrm>
          <a:prstGeom prst="actionButtonBlank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Возврат к вопросам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настраиваемая 2">
            <a:hlinkClick r:id="rId4" action="ppaction://hlinksldjump" highlightClick="1"/>
          </p:cNvPr>
          <p:cNvSpPr/>
          <p:nvPr/>
        </p:nvSpPr>
        <p:spPr>
          <a:xfrm>
            <a:off x="7286644" y="5857892"/>
            <a:ext cx="1641600" cy="784800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14282" y="214290"/>
            <a:ext cx="857256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ru-RU" sz="3600" b="1" dirty="0" smtClean="0"/>
              <a:t>47</a:t>
            </a:r>
            <a:r>
              <a:rPr lang="ru-RU" sz="3200" b="1" dirty="0" smtClean="0"/>
              <a:t>.        </a:t>
            </a:r>
            <a:r>
              <a:rPr lang="ru-RU" sz="3200" i="1" dirty="0" smtClean="0"/>
              <a:t>Какой город расположен на железнодорожной магистрали Тюмень – Сургут? 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Documents and Settings\Admin\Рабочий стол\Копия (2) карт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страиваемая 1">
            <a:hlinkClick r:id="rId4" action="ppaction://hlinksldjump" highlightClick="1"/>
          </p:cNvPr>
          <p:cNvSpPr/>
          <p:nvPr/>
        </p:nvSpPr>
        <p:spPr>
          <a:xfrm>
            <a:off x="6572264" y="5643578"/>
            <a:ext cx="2358000" cy="856800"/>
          </a:xfrm>
          <a:prstGeom prst="actionButtonBlank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Возврат к вопросам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настраиваемая 2">
            <a:hlinkClick r:id="rId3" action="ppaction://hlinksldjump" highlightClick="1"/>
          </p:cNvPr>
          <p:cNvSpPr/>
          <p:nvPr/>
        </p:nvSpPr>
        <p:spPr>
          <a:xfrm>
            <a:off x="7286644" y="5857892"/>
            <a:ext cx="1641600" cy="785818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14282" y="285728"/>
            <a:ext cx="857256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ru-RU" sz="3600" b="1" dirty="0" smtClean="0"/>
              <a:t>48</a:t>
            </a:r>
            <a:r>
              <a:rPr lang="ru-RU" sz="3200" b="1" dirty="0" smtClean="0"/>
              <a:t>.    </a:t>
            </a:r>
            <a:r>
              <a:rPr lang="ru-RU" sz="3200" i="1" dirty="0" smtClean="0"/>
              <a:t>Город, расположенный в месте слияния важнейших водных транспортных артерий?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Documents and Settings\Admin\Рабочий стол\Копия (2) карт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страиваемая 1">
            <a:hlinkClick r:id="rId4" action="ppaction://hlinksldjump" highlightClick="1"/>
          </p:cNvPr>
          <p:cNvSpPr/>
          <p:nvPr/>
        </p:nvSpPr>
        <p:spPr>
          <a:xfrm>
            <a:off x="6572264" y="5643578"/>
            <a:ext cx="2358000" cy="857256"/>
          </a:xfrm>
          <a:prstGeom prst="actionButtonBlank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Возврат к вопросам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настраиваемая 2">
            <a:hlinkClick r:id="rId3" action="ppaction://hlinksldjump" highlightClick="1"/>
          </p:cNvPr>
          <p:cNvSpPr/>
          <p:nvPr/>
        </p:nvSpPr>
        <p:spPr>
          <a:xfrm>
            <a:off x="7286644" y="5857892"/>
            <a:ext cx="1638000" cy="784800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14282" y="285728"/>
            <a:ext cx="857256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ru-RU" sz="3600" b="1" dirty="0" smtClean="0"/>
              <a:t>49</a:t>
            </a:r>
            <a:r>
              <a:rPr lang="ru-RU" sz="3200" b="1" dirty="0" smtClean="0"/>
              <a:t>. </a:t>
            </a:r>
            <a:r>
              <a:rPr lang="ru-RU" sz="3200" i="1" dirty="0" smtClean="0"/>
              <a:t>      Основная одежда из оленьих шкур коренных народов ХМАО?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страиваемая 1">
            <a:hlinkClick r:id="rId3" action="ppaction://hlinksldjump" highlightClick="1"/>
          </p:cNvPr>
          <p:cNvSpPr/>
          <p:nvPr/>
        </p:nvSpPr>
        <p:spPr>
          <a:xfrm>
            <a:off x="6572264" y="5643578"/>
            <a:ext cx="2358000" cy="856800"/>
          </a:xfrm>
          <a:prstGeom prst="actionButtonBlank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Возврат к вопросам</a:t>
            </a:r>
            <a:endParaRPr lang="ru-RU" sz="2800" b="1" dirty="0"/>
          </a:p>
        </p:txBody>
      </p:sp>
      <p:pic>
        <p:nvPicPr>
          <p:cNvPr id="35842" name="Picture 2" descr="C:\Documents and Settings\Admin\Мои документы\Коллаж Picnik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14290"/>
            <a:ext cx="5601608" cy="56124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настраиваемая 2">
            <a:hlinkClick r:id="rId3" action="ppaction://hlinksldjump" highlightClick="1"/>
          </p:cNvPr>
          <p:cNvSpPr/>
          <p:nvPr/>
        </p:nvSpPr>
        <p:spPr>
          <a:xfrm>
            <a:off x="7286644" y="5857892"/>
            <a:ext cx="1641600" cy="784800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85720" y="428604"/>
            <a:ext cx="857256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ru-RU" sz="3600" b="1" dirty="0" smtClean="0"/>
              <a:t>50</a:t>
            </a:r>
            <a:r>
              <a:rPr lang="ru-RU" sz="3200" b="1" dirty="0" smtClean="0"/>
              <a:t>.    </a:t>
            </a:r>
            <a:r>
              <a:rPr lang="ru-RU" sz="3200" i="1" dirty="0" smtClean="0"/>
              <a:t>Языческие праздники коренных народов ХМАО?  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Управляющая кнопка: настраиваемая 18">
            <a:hlinkClick r:id="rId3" action="ppaction://hlinksldjump" highlightClick="1"/>
          </p:cNvPr>
          <p:cNvSpPr/>
          <p:nvPr/>
        </p:nvSpPr>
        <p:spPr>
          <a:xfrm>
            <a:off x="5857884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14</a:t>
            </a:r>
            <a:endParaRPr lang="ru-RU" sz="2800" b="1" dirty="0"/>
          </a:p>
        </p:txBody>
      </p:sp>
      <p:sp>
        <p:nvSpPr>
          <p:cNvPr id="20" name="Управляющая кнопка: настраиваемая 19">
            <a:hlinkClick r:id="rId4" action="ppaction://hlinksldjump" highlightClick="1"/>
          </p:cNvPr>
          <p:cNvSpPr/>
          <p:nvPr/>
        </p:nvSpPr>
        <p:spPr>
          <a:xfrm>
            <a:off x="7000892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15</a:t>
            </a:r>
            <a:endParaRPr lang="ru-RU" sz="2800" b="1" dirty="0"/>
          </a:p>
        </p:txBody>
      </p:sp>
      <p:sp>
        <p:nvSpPr>
          <p:cNvPr id="21" name="Управляющая кнопка: настраиваемая 20">
            <a:hlinkClick r:id="rId5" action="ppaction://hlinksldjump" highlightClick="1"/>
          </p:cNvPr>
          <p:cNvSpPr/>
          <p:nvPr/>
        </p:nvSpPr>
        <p:spPr>
          <a:xfrm>
            <a:off x="814390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16</a:t>
            </a:r>
            <a:endParaRPr lang="ru-RU" sz="2800" b="1" dirty="0"/>
          </a:p>
        </p:txBody>
      </p:sp>
      <p:sp>
        <p:nvSpPr>
          <p:cNvPr id="22" name="Управляющая кнопка: настраиваемая 21">
            <a:hlinkClick r:id="rId6" action="ppaction://hlinksldjump" highlightClick="1"/>
          </p:cNvPr>
          <p:cNvSpPr/>
          <p:nvPr/>
        </p:nvSpPr>
        <p:spPr>
          <a:xfrm>
            <a:off x="242886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19</a:t>
            </a:r>
            <a:endParaRPr lang="ru-RU" sz="2800" b="1" dirty="0"/>
          </a:p>
        </p:txBody>
      </p:sp>
      <p:sp>
        <p:nvSpPr>
          <p:cNvPr id="23" name="Управляющая кнопка: настраиваемая 22">
            <a:hlinkClick r:id="rId7" action="ppaction://hlinksldjump" highlightClick="1"/>
          </p:cNvPr>
          <p:cNvSpPr/>
          <p:nvPr/>
        </p:nvSpPr>
        <p:spPr>
          <a:xfrm>
            <a:off x="3571868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20</a:t>
            </a:r>
            <a:endParaRPr lang="ru-RU" sz="2800" b="1" dirty="0"/>
          </a:p>
        </p:txBody>
      </p:sp>
      <p:sp>
        <p:nvSpPr>
          <p:cNvPr id="24" name="Управляющая кнопка: настраиваемая 23">
            <a:hlinkClick r:id="rId8" action="ppaction://hlinksldjump" highlightClick="1"/>
          </p:cNvPr>
          <p:cNvSpPr/>
          <p:nvPr/>
        </p:nvSpPr>
        <p:spPr>
          <a:xfrm>
            <a:off x="4714876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21</a:t>
            </a:r>
            <a:endParaRPr lang="ru-RU" sz="2800" b="1" dirty="0"/>
          </a:p>
        </p:txBody>
      </p:sp>
      <p:sp>
        <p:nvSpPr>
          <p:cNvPr id="25" name="Управляющая кнопка: настраиваемая 24">
            <a:hlinkClick r:id="rId9" action="ppaction://hlinksldjump" highlightClick="1"/>
          </p:cNvPr>
          <p:cNvSpPr/>
          <p:nvPr/>
        </p:nvSpPr>
        <p:spPr>
          <a:xfrm>
            <a:off x="5857884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22</a:t>
            </a:r>
            <a:endParaRPr lang="ru-RU" sz="2800" b="1" dirty="0"/>
          </a:p>
        </p:txBody>
      </p:sp>
      <p:sp>
        <p:nvSpPr>
          <p:cNvPr id="26" name="Управляющая кнопка: настраиваемая 25">
            <a:hlinkClick r:id="rId10" action="ppaction://hlinksldjump" highlightClick="1"/>
          </p:cNvPr>
          <p:cNvSpPr/>
          <p:nvPr/>
        </p:nvSpPr>
        <p:spPr>
          <a:xfrm>
            <a:off x="7000892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23</a:t>
            </a:r>
            <a:endParaRPr lang="ru-RU" sz="2800" b="1" dirty="0"/>
          </a:p>
        </p:txBody>
      </p:sp>
      <p:sp>
        <p:nvSpPr>
          <p:cNvPr id="27" name="Управляющая кнопка: настраиваемая 26">
            <a:hlinkClick r:id="rId11" action="ppaction://hlinksldjump" highlightClick="1"/>
          </p:cNvPr>
          <p:cNvSpPr/>
          <p:nvPr/>
        </p:nvSpPr>
        <p:spPr>
          <a:xfrm>
            <a:off x="814390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24</a:t>
            </a:r>
            <a:endParaRPr lang="ru-RU" sz="2800" b="1" dirty="0"/>
          </a:p>
        </p:txBody>
      </p:sp>
      <p:sp>
        <p:nvSpPr>
          <p:cNvPr id="28" name="Управляющая кнопка: настраиваемая 27">
            <a:hlinkClick r:id="rId12" action="ppaction://hlinksldjump" highlightClick="1"/>
          </p:cNvPr>
          <p:cNvSpPr/>
          <p:nvPr/>
        </p:nvSpPr>
        <p:spPr>
          <a:xfrm>
            <a:off x="242886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27</a:t>
            </a:r>
            <a:endParaRPr lang="ru-RU" sz="2800" b="1" dirty="0"/>
          </a:p>
        </p:txBody>
      </p:sp>
      <p:sp>
        <p:nvSpPr>
          <p:cNvPr id="29" name="Управляющая кнопка: настраиваемая 28">
            <a:hlinkClick r:id="rId13" action="ppaction://hlinksldjump" highlightClick="1"/>
          </p:cNvPr>
          <p:cNvSpPr/>
          <p:nvPr/>
        </p:nvSpPr>
        <p:spPr>
          <a:xfrm>
            <a:off x="3571868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28</a:t>
            </a:r>
            <a:endParaRPr lang="ru-RU" sz="2800" b="1" dirty="0"/>
          </a:p>
        </p:txBody>
      </p:sp>
      <p:sp>
        <p:nvSpPr>
          <p:cNvPr id="30" name="Управляющая кнопка: настраиваемая 29">
            <a:hlinkClick r:id="rId14" action="ppaction://hlinksldjump" highlightClick="1"/>
          </p:cNvPr>
          <p:cNvSpPr/>
          <p:nvPr/>
        </p:nvSpPr>
        <p:spPr>
          <a:xfrm>
            <a:off x="4714876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29</a:t>
            </a:r>
            <a:endParaRPr lang="ru-RU" sz="2800" b="1" dirty="0"/>
          </a:p>
        </p:txBody>
      </p:sp>
      <p:sp>
        <p:nvSpPr>
          <p:cNvPr id="31" name="Управляющая кнопка: настраиваемая 30">
            <a:hlinkClick r:id="rId15" action="ppaction://hlinksldjump" highlightClick="1"/>
          </p:cNvPr>
          <p:cNvSpPr/>
          <p:nvPr/>
        </p:nvSpPr>
        <p:spPr>
          <a:xfrm>
            <a:off x="5857884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30</a:t>
            </a:r>
            <a:endParaRPr lang="ru-RU" sz="2800" b="1" dirty="0"/>
          </a:p>
        </p:txBody>
      </p:sp>
      <p:sp>
        <p:nvSpPr>
          <p:cNvPr id="32" name="Управляющая кнопка: настраиваемая 31">
            <a:hlinkClick r:id="rId16" action="ppaction://hlinksldjump" highlightClick="1"/>
          </p:cNvPr>
          <p:cNvSpPr/>
          <p:nvPr/>
        </p:nvSpPr>
        <p:spPr>
          <a:xfrm>
            <a:off x="7000892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31</a:t>
            </a:r>
            <a:endParaRPr lang="ru-RU" sz="2800" b="1" dirty="0"/>
          </a:p>
        </p:txBody>
      </p:sp>
      <p:sp>
        <p:nvSpPr>
          <p:cNvPr id="33" name="Управляющая кнопка: настраиваемая 32">
            <a:hlinkClick r:id="rId17" action="ppaction://hlinksldjump" highlightClick="1"/>
          </p:cNvPr>
          <p:cNvSpPr/>
          <p:nvPr/>
        </p:nvSpPr>
        <p:spPr>
          <a:xfrm>
            <a:off x="814390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32</a:t>
            </a:r>
            <a:endParaRPr lang="ru-RU" sz="2800" b="1" dirty="0"/>
          </a:p>
        </p:txBody>
      </p:sp>
      <p:sp>
        <p:nvSpPr>
          <p:cNvPr id="34" name="Управляющая кнопка: настраиваемая 33">
            <a:hlinkClick r:id="rId18" action="ppaction://hlinksldjump" highlightClick="1"/>
          </p:cNvPr>
          <p:cNvSpPr/>
          <p:nvPr/>
        </p:nvSpPr>
        <p:spPr>
          <a:xfrm>
            <a:off x="242886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35</a:t>
            </a:r>
            <a:endParaRPr lang="ru-RU" sz="2800" b="1" dirty="0"/>
          </a:p>
        </p:txBody>
      </p:sp>
      <p:sp>
        <p:nvSpPr>
          <p:cNvPr id="35" name="Управляющая кнопка: настраиваемая 34">
            <a:hlinkClick r:id="rId19" action="ppaction://hlinksldjump" highlightClick="1"/>
          </p:cNvPr>
          <p:cNvSpPr/>
          <p:nvPr/>
        </p:nvSpPr>
        <p:spPr>
          <a:xfrm>
            <a:off x="3571868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36</a:t>
            </a:r>
            <a:endParaRPr lang="ru-RU" sz="2800" b="1" dirty="0"/>
          </a:p>
        </p:txBody>
      </p:sp>
      <p:sp>
        <p:nvSpPr>
          <p:cNvPr id="36" name="Управляющая кнопка: настраиваемая 35">
            <a:hlinkClick r:id="rId20" action="ppaction://hlinksldjump" highlightClick="1"/>
          </p:cNvPr>
          <p:cNvSpPr/>
          <p:nvPr/>
        </p:nvSpPr>
        <p:spPr>
          <a:xfrm>
            <a:off x="4714876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37</a:t>
            </a:r>
            <a:endParaRPr lang="ru-RU" sz="2800" b="1" dirty="0"/>
          </a:p>
        </p:txBody>
      </p:sp>
      <p:sp>
        <p:nvSpPr>
          <p:cNvPr id="37" name="Управляющая кнопка: настраиваемая 36">
            <a:hlinkClick r:id="rId21" action="ppaction://hlinksldjump" highlightClick="1"/>
          </p:cNvPr>
          <p:cNvSpPr/>
          <p:nvPr/>
        </p:nvSpPr>
        <p:spPr>
          <a:xfrm>
            <a:off x="5857884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38</a:t>
            </a:r>
            <a:endParaRPr lang="ru-RU" sz="2800" b="1" dirty="0"/>
          </a:p>
        </p:txBody>
      </p:sp>
      <p:sp>
        <p:nvSpPr>
          <p:cNvPr id="38" name="Управляющая кнопка: настраиваемая 37">
            <a:hlinkClick r:id="rId22" action="ppaction://hlinksldjump" highlightClick="1"/>
          </p:cNvPr>
          <p:cNvSpPr/>
          <p:nvPr/>
        </p:nvSpPr>
        <p:spPr>
          <a:xfrm>
            <a:off x="7000892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39</a:t>
            </a:r>
            <a:endParaRPr lang="ru-RU" sz="2800" b="1" dirty="0"/>
          </a:p>
        </p:txBody>
      </p:sp>
      <p:sp>
        <p:nvSpPr>
          <p:cNvPr id="39" name="Управляющая кнопка: настраиваемая 38">
            <a:hlinkClick r:id="rId23" action="ppaction://hlinksldjump" highlightClick="1"/>
          </p:cNvPr>
          <p:cNvSpPr/>
          <p:nvPr/>
        </p:nvSpPr>
        <p:spPr>
          <a:xfrm>
            <a:off x="814390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40</a:t>
            </a:r>
            <a:endParaRPr lang="ru-RU" sz="2800" b="1" dirty="0"/>
          </a:p>
        </p:txBody>
      </p:sp>
      <p:sp>
        <p:nvSpPr>
          <p:cNvPr id="40" name="Управляющая кнопка: настраиваемая 39">
            <a:hlinkClick r:id="rId24" action="ppaction://hlinksldjump" highlightClick="1"/>
          </p:cNvPr>
          <p:cNvSpPr/>
          <p:nvPr/>
        </p:nvSpPr>
        <p:spPr>
          <a:xfrm>
            <a:off x="242886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43</a:t>
            </a:r>
            <a:endParaRPr lang="ru-RU" sz="2800" b="1" dirty="0"/>
          </a:p>
        </p:txBody>
      </p:sp>
      <p:sp>
        <p:nvSpPr>
          <p:cNvPr id="41" name="Управляющая кнопка: настраиваемая 40">
            <a:hlinkClick r:id="rId25" action="ppaction://hlinksldjump" highlightClick="1"/>
          </p:cNvPr>
          <p:cNvSpPr/>
          <p:nvPr/>
        </p:nvSpPr>
        <p:spPr>
          <a:xfrm>
            <a:off x="3571868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44</a:t>
            </a:r>
            <a:endParaRPr lang="ru-RU" sz="2800" b="1" dirty="0"/>
          </a:p>
        </p:txBody>
      </p:sp>
      <p:sp>
        <p:nvSpPr>
          <p:cNvPr id="42" name="Управляющая кнопка: настраиваемая 41">
            <a:hlinkClick r:id="rId26" action="ppaction://hlinksldjump" highlightClick="1"/>
          </p:cNvPr>
          <p:cNvSpPr/>
          <p:nvPr/>
        </p:nvSpPr>
        <p:spPr>
          <a:xfrm>
            <a:off x="4714876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45</a:t>
            </a:r>
            <a:endParaRPr lang="ru-RU" sz="2800" b="1" dirty="0"/>
          </a:p>
        </p:txBody>
      </p:sp>
      <p:sp>
        <p:nvSpPr>
          <p:cNvPr id="43" name="Управляющая кнопка: настраиваемая 42">
            <a:hlinkClick r:id="rId27" action="ppaction://hlinksldjump" highlightClick="1"/>
          </p:cNvPr>
          <p:cNvSpPr/>
          <p:nvPr/>
        </p:nvSpPr>
        <p:spPr>
          <a:xfrm>
            <a:off x="5857884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46</a:t>
            </a:r>
            <a:endParaRPr lang="ru-RU" sz="2800" b="1" dirty="0"/>
          </a:p>
        </p:txBody>
      </p:sp>
      <p:sp>
        <p:nvSpPr>
          <p:cNvPr id="44" name="Управляющая кнопка: настраиваемая 43">
            <a:hlinkClick r:id="rId28" action="ppaction://hlinksldjump" highlightClick="1"/>
          </p:cNvPr>
          <p:cNvSpPr/>
          <p:nvPr/>
        </p:nvSpPr>
        <p:spPr>
          <a:xfrm>
            <a:off x="7000892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47</a:t>
            </a:r>
            <a:endParaRPr lang="ru-RU" sz="2800" b="1" dirty="0"/>
          </a:p>
        </p:txBody>
      </p:sp>
      <p:sp>
        <p:nvSpPr>
          <p:cNvPr id="45" name="Управляющая кнопка: настраиваемая 44">
            <a:hlinkClick r:id="rId29" action="ppaction://hlinksldjump" highlightClick="1"/>
          </p:cNvPr>
          <p:cNvSpPr/>
          <p:nvPr/>
        </p:nvSpPr>
        <p:spPr>
          <a:xfrm>
            <a:off x="814390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48</a:t>
            </a:r>
            <a:endParaRPr lang="ru-RU" sz="2800" b="1" dirty="0"/>
          </a:p>
        </p:txBody>
      </p:sp>
      <p:sp>
        <p:nvSpPr>
          <p:cNvPr id="46" name="Управляющая кнопка: настраиваемая 45">
            <a:hlinkClick r:id="rId30" action="ppaction://hlinksldjump" highlightClick="1"/>
          </p:cNvPr>
          <p:cNvSpPr/>
          <p:nvPr/>
        </p:nvSpPr>
        <p:spPr>
          <a:xfrm>
            <a:off x="242886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51</a:t>
            </a:r>
            <a:endParaRPr lang="ru-RU" sz="2800" b="1" dirty="0"/>
          </a:p>
        </p:txBody>
      </p:sp>
      <p:sp>
        <p:nvSpPr>
          <p:cNvPr id="47" name="Управляющая кнопка: настраиваемая 46">
            <a:hlinkClick r:id="rId31" action="ppaction://hlinksldjump" highlightClick="1"/>
          </p:cNvPr>
          <p:cNvSpPr/>
          <p:nvPr/>
        </p:nvSpPr>
        <p:spPr>
          <a:xfrm>
            <a:off x="3571868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52</a:t>
            </a:r>
            <a:endParaRPr lang="ru-RU" sz="2800" b="1" dirty="0"/>
          </a:p>
        </p:txBody>
      </p:sp>
      <p:sp>
        <p:nvSpPr>
          <p:cNvPr id="48" name="Управляющая кнопка: настраиваемая 47">
            <a:hlinkClick r:id="rId32" action="ppaction://hlinksldjump" highlightClick="1"/>
          </p:cNvPr>
          <p:cNvSpPr/>
          <p:nvPr/>
        </p:nvSpPr>
        <p:spPr>
          <a:xfrm>
            <a:off x="4714876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53</a:t>
            </a:r>
            <a:endParaRPr lang="ru-RU" sz="2800" b="1" dirty="0"/>
          </a:p>
        </p:txBody>
      </p:sp>
      <p:sp>
        <p:nvSpPr>
          <p:cNvPr id="49" name="Управляющая кнопка: настраиваемая 48">
            <a:hlinkClick r:id="rId33" action="ppaction://hlinksldjump" highlightClick="1"/>
          </p:cNvPr>
          <p:cNvSpPr/>
          <p:nvPr/>
        </p:nvSpPr>
        <p:spPr>
          <a:xfrm>
            <a:off x="5857884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54</a:t>
            </a:r>
            <a:endParaRPr lang="ru-RU" sz="2800" b="1" dirty="0"/>
          </a:p>
        </p:txBody>
      </p:sp>
      <p:sp>
        <p:nvSpPr>
          <p:cNvPr id="50" name="Управляющая кнопка: настраиваемая 49">
            <a:hlinkClick r:id="rId34" action="ppaction://hlinksldjump" highlightClick="1"/>
          </p:cNvPr>
          <p:cNvSpPr/>
          <p:nvPr/>
        </p:nvSpPr>
        <p:spPr>
          <a:xfrm>
            <a:off x="7000892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55</a:t>
            </a:r>
            <a:endParaRPr lang="ru-RU" sz="2800" b="1" dirty="0"/>
          </a:p>
        </p:txBody>
      </p:sp>
      <p:sp>
        <p:nvSpPr>
          <p:cNvPr id="51" name="Управляющая кнопка: настраиваемая 50">
            <a:hlinkClick r:id="rId35" action="ppaction://hlinksldjump" highlightClick="1"/>
          </p:cNvPr>
          <p:cNvSpPr/>
          <p:nvPr/>
        </p:nvSpPr>
        <p:spPr>
          <a:xfrm>
            <a:off x="814390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56</a:t>
            </a:r>
            <a:endParaRPr lang="ru-RU" sz="2800" b="1" dirty="0"/>
          </a:p>
        </p:txBody>
      </p:sp>
      <p:sp>
        <p:nvSpPr>
          <p:cNvPr id="52" name="Управляющая кнопка: настраиваемая 51">
            <a:hlinkClick r:id="rId36" action="ppaction://hlinksldjump" highlightClick="1"/>
          </p:cNvPr>
          <p:cNvSpPr/>
          <p:nvPr/>
        </p:nvSpPr>
        <p:spPr>
          <a:xfrm>
            <a:off x="28572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17</a:t>
            </a:r>
            <a:endParaRPr lang="ru-RU" sz="2800" b="1" dirty="0"/>
          </a:p>
        </p:txBody>
      </p:sp>
      <p:sp>
        <p:nvSpPr>
          <p:cNvPr id="53" name="Управляющая кнопка: настраиваемая 52">
            <a:hlinkClick r:id="rId37" action="ppaction://hlinksldjump" highlightClick="1"/>
          </p:cNvPr>
          <p:cNvSpPr/>
          <p:nvPr/>
        </p:nvSpPr>
        <p:spPr>
          <a:xfrm>
            <a:off x="135729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18</a:t>
            </a:r>
            <a:endParaRPr lang="ru-RU" sz="2800" b="1" dirty="0"/>
          </a:p>
        </p:txBody>
      </p:sp>
      <p:sp>
        <p:nvSpPr>
          <p:cNvPr id="54" name="Управляющая кнопка: настраиваемая 53">
            <a:hlinkClick r:id="rId38" action="ppaction://hlinksldjump" highlightClick="1"/>
          </p:cNvPr>
          <p:cNvSpPr/>
          <p:nvPr/>
        </p:nvSpPr>
        <p:spPr>
          <a:xfrm>
            <a:off x="28572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25</a:t>
            </a:r>
            <a:endParaRPr lang="ru-RU" sz="2800" b="1" dirty="0"/>
          </a:p>
        </p:txBody>
      </p:sp>
      <p:sp>
        <p:nvSpPr>
          <p:cNvPr id="55" name="Управляющая кнопка: настраиваемая 54">
            <a:hlinkClick r:id="rId39" action="ppaction://hlinksldjump" highlightClick="1"/>
          </p:cNvPr>
          <p:cNvSpPr/>
          <p:nvPr/>
        </p:nvSpPr>
        <p:spPr>
          <a:xfrm>
            <a:off x="135729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26</a:t>
            </a:r>
            <a:endParaRPr lang="ru-RU" sz="2800" b="1" dirty="0"/>
          </a:p>
        </p:txBody>
      </p:sp>
      <p:sp>
        <p:nvSpPr>
          <p:cNvPr id="56" name="Управляющая кнопка: настраиваемая 55">
            <a:hlinkClick r:id="rId40" action="ppaction://hlinksldjump" highlightClick="1"/>
          </p:cNvPr>
          <p:cNvSpPr/>
          <p:nvPr/>
        </p:nvSpPr>
        <p:spPr>
          <a:xfrm>
            <a:off x="28572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33</a:t>
            </a:r>
            <a:endParaRPr lang="ru-RU" sz="2800" b="1" dirty="0"/>
          </a:p>
        </p:txBody>
      </p:sp>
      <p:sp>
        <p:nvSpPr>
          <p:cNvPr id="57" name="Управляющая кнопка: настраиваемая 56">
            <a:hlinkClick r:id="rId41" action="ppaction://hlinksldjump" highlightClick="1"/>
          </p:cNvPr>
          <p:cNvSpPr/>
          <p:nvPr/>
        </p:nvSpPr>
        <p:spPr>
          <a:xfrm>
            <a:off x="135729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34</a:t>
            </a:r>
            <a:endParaRPr lang="ru-RU" sz="2800" b="1" dirty="0"/>
          </a:p>
        </p:txBody>
      </p:sp>
      <p:sp>
        <p:nvSpPr>
          <p:cNvPr id="58" name="Управляющая кнопка: настраиваемая 57">
            <a:hlinkClick r:id="rId42" action="ppaction://hlinksldjump" highlightClick="1"/>
          </p:cNvPr>
          <p:cNvSpPr/>
          <p:nvPr/>
        </p:nvSpPr>
        <p:spPr>
          <a:xfrm>
            <a:off x="28572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41</a:t>
            </a:r>
            <a:endParaRPr lang="ru-RU" sz="2800" b="1" dirty="0"/>
          </a:p>
        </p:txBody>
      </p:sp>
      <p:sp>
        <p:nvSpPr>
          <p:cNvPr id="59" name="Управляющая кнопка: настраиваемая 58">
            <a:hlinkClick r:id="rId43" action="ppaction://hlinksldjump" highlightClick="1"/>
          </p:cNvPr>
          <p:cNvSpPr/>
          <p:nvPr/>
        </p:nvSpPr>
        <p:spPr>
          <a:xfrm>
            <a:off x="135729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42</a:t>
            </a:r>
            <a:endParaRPr lang="ru-RU" sz="2800" b="1" dirty="0"/>
          </a:p>
        </p:txBody>
      </p:sp>
      <p:sp>
        <p:nvSpPr>
          <p:cNvPr id="61" name="Управляющая кнопка: настраиваемая 60">
            <a:hlinkClick r:id="rId44" action="ppaction://hlinksldjump" highlightClick="1"/>
          </p:cNvPr>
          <p:cNvSpPr/>
          <p:nvPr/>
        </p:nvSpPr>
        <p:spPr>
          <a:xfrm>
            <a:off x="135729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50</a:t>
            </a:r>
            <a:endParaRPr lang="ru-RU" sz="2800" b="1" dirty="0"/>
          </a:p>
        </p:txBody>
      </p:sp>
      <p:cxnSp>
        <p:nvCxnSpPr>
          <p:cNvPr id="66" name="Прямая соединительная линия 65"/>
          <p:cNvCxnSpPr/>
          <p:nvPr/>
        </p:nvCxnSpPr>
        <p:spPr>
          <a:xfrm rot="5400000" flipH="1" flipV="1">
            <a:off x="4857752" y="1428736"/>
            <a:ext cx="571504" cy="2857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 rot="16200000" flipH="1">
            <a:off x="4786314" y="1643050"/>
            <a:ext cx="285752" cy="142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2" name="Управляющая кнопка: настраиваемая 71">
            <a:hlinkClick r:id="rId45" action="ppaction://hlinksldjump" highlightClick="1"/>
          </p:cNvPr>
          <p:cNvSpPr/>
          <p:nvPr/>
        </p:nvSpPr>
        <p:spPr>
          <a:xfrm>
            <a:off x="28572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49</a:t>
            </a:r>
            <a:endParaRPr lang="ru-RU" sz="2800" b="1" dirty="0"/>
          </a:p>
        </p:txBody>
      </p:sp>
      <p:sp>
        <p:nvSpPr>
          <p:cNvPr id="73" name="Управляющая кнопка: настраиваемая 72">
            <a:hlinkClick r:id="rId46" action="ppaction://hlinksldjump" highlightClick="1"/>
          </p:cNvPr>
          <p:cNvSpPr/>
          <p:nvPr/>
        </p:nvSpPr>
        <p:spPr>
          <a:xfrm>
            <a:off x="28572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74" name="Управляющая кнопка: настраиваемая 73">
            <a:hlinkClick r:id="rId47" action="ppaction://hlinksldjump" highlightClick="1"/>
          </p:cNvPr>
          <p:cNvSpPr/>
          <p:nvPr/>
        </p:nvSpPr>
        <p:spPr>
          <a:xfrm>
            <a:off x="135729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75" name="Управляющая кнопка: настраиваемая 74">
            <a:hlinkClick r:id="rId48" action="ppaction://hlinksldjump" highlightClick="1"/>
          </p:cNvPr>
          <p:cNvSpPr/>
          <p:nvPr/>
        </p:nvSpPr>
        <p:spPr>
          <a:xfrm>
            <a:off x="2428860" y="215308"/>
            <a:ext cx="644400" cy="784800"/>
          </a:xfrm>
          <a:prstGeom prst="actionButtonBlank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76" name="Управляющая кнопка: настраиваемая 75">
            <a:hlinkClick r:id="rId49" action="ppaction://hlinksldjump" highlightClick="1"/>
          </p:cNvPr>
          <p:cNvSpPr/>
          <p:nvPr/>
        </p:nvSpPr>
        <p:spPr>
          <a:xfrm>
            <a:off x="3571868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77" name="Управляющая кнопка: настраиваемая 76">
            <a:hlinkClick r:id="rId50" action="ppaction://hlinksldjump" highlightClick="1"/>
          </p:cNvPr>
          <p:cNvSpPr/>
          <p:nvPr/>
        </p:nvSpPr>
        <p:spPr>
          <a:xfrm>
            <a:off x="4714876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78" name="Управляющая кнопка: настраиваемая 77">
            <a:hlinkClick r:id="rId51" action="ppaction://hlinksldjump" highlightClick="1"/>
          </p:cNvPr>
          <p:cNvSpPr/>
          <p:nvPr/>
        </p:nvSpPr>
        <p:spPr>
          <a:xfrm>
            <a:off x="5857884" y="215308"/>
            <a:ext cx="644400" cy="784800"/>
          </a:xfrm>
          <a:prstGeom prst="actionButtonBlank">
            <a:avLst/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6</a:t>
            </a:r>
            <a:endParaRPr lang="ru-RU" sz="2800" b="1" dirty="0"/>
          </a:p>
        </p:txBody>
      </p:sp>
      <p:sp>
        <p:nvSpPr>
          <p:cNvPr id="79" name="Управляющая кнопка: настраиваемая 78">
            <a:hlinkClick r:id="rId52" action="ppaction://hlinksldjump" highlightClick="1"/>
          </p:cNvPr>
          <p:cNvSpPr/>
          <p:nvPr/>
        </p:nvSpPr>
        <p:spPr>
          <a:xfrm>
            <a:off x="7000892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7</a:t>
            </a:r>
            <a:endParaRPr lang="ru-RU" sz="2800" b="1" dirty="0"/>
          </a:p>
        </p:txBody>
      </p:sp>
      <p:sp>
        <p:nvSpPr>
          <p:cNvPr id="80" name="Управляющая кнопка: настраиваемая 79">
            <a:hlinkClick r:id="rId53" action="ppaction://hlinksldjump" highlightClick="1"/>
          </p:cNvPr>
          <p:cNvSpPr/>
          <p:nvPr/>
        </p:nvSpPr>
        <p:spPr>
          <a:xfrm>
            <a:off x="814390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8</a:t>
            </a:r>
            <a:endParaRPr lang="ru-RU" sz="2800" b="1" dirty="0"/>
          </a:p>
        </p:txBody>
      </p:sp>
      <p:sp>
        <p:nvSpPr>
          <p:cNvPr id="81" name="Управляющая кнопка: настраиваемая 80">
            <a:hlinkClick r:id="rId54" action="ppaction://hlinksldjump" highlightClick="1"/>
          </p:cNvPr>
          <p:cNvSpPr/>
          <p:nvPr/>
        </p:nvSpPr>
        <p:spPr>
          <a:xfrm>
            <a:off x="28572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9</a:t>
            </a:r>
            <a:endParaRPr lang="ru-RU" sz="2800" b="1" dirty="0"/>
          </a:p>
        </p:txBody>
      </p:sp>
      <p:sp>
        <p:nvSpPr>
          <p:cNvPr id="82" name="Управляющая кнопка: настраиваемая 81">
            <a:hlinkClick r:id="rId55" action="ppaction://hlinksldjump" highlightClick="1"/>
          </p:cNvPr>
          <p:cNvSpPr/>
          <p:nvPr/>
        </p:nvSpPr>
        <p:spPr>
          <a:xfrm>
            <a:off x="135729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10</a:t>
            </a:r>
            <a:endParaRPr lang="ru-RU" sz="2800" b="1" dirty="0"/>
          </a:p>
        </p:txBody>
      </p:sp>
      <p:sp>
        <p:nvSpPr>
          <p:cNvPr id="83" name="Управляющая кнопка: настраиваемая 82">
            <a:hlinkClick r:id="rId56" action="ppaction://hlinksldjump" highlightClick="1"/>
          </p:cNvPr>
          <p:cNvSpPr/>
          <p:nvPr/>
        </p:nvSpPr>
        <p:spPr>
          <a:xfrm>
            <a:off x="242886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11</a:t>
            </a:r>
            <a:endParaRPr lang="ru-RU" sz="2800" b="1" dirty="0"/>
          </a:p>
        </p:txBody>
      </p:sp>
      <p:sp>
        <p:nvSpPr>
          <p:cNvPr id="84" name="Управляющая кнопка: настраиваемая 83">
            <a:hlinkClick r:id="rId57" action="ppaction://hlinksldjump" highlightClick="1"/>
          </p:cNvPr>
          <p:cNvSpPr/>
          <p:nvPr/>
        </p:nvSpPr>
        <p:spPr>
          <a:xfrm>
            <a:off x="3571868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12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страиваемая 1">
            <a:hlinkClick r:id="rId3" action="ppaction://hlinksldjump" highlightClick="1"/>
          </p:cNvPr>
          <p:cNvSpPr/>
          <p:nvPr/>
        </p:nvSpPr>
        <p:spPr>
          <a:xfrm>
            <a:off x="6572264" y="5643578"/>
            <a:ext cx="2358000" cy="856800"/>
          </a:xfrm>
          <a:prstGeom prst="actionButtonBlank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Возврат к вопросам</a:t>
            </a:r>
            <a:endParaRPr lang="ru-RU" sz="2800" b="1" dirty="0"/>
          </a:p>
        </p:txBody>
      </p:sp>
      <p:pic>
        <p:nvPicPr>
          <p:cNvPr id="34818" name="Picture 2" descr="C:\Documents and Settings\Admin\Мои документы\Коллаж Picллnik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3" y="214291"/>
            <a:ext cx="6643734" cy="2643206"/>
          </a:xfrm>
          <a:prstGeom prst="rect">
            <a:avLst/>
          </a:prstGeom>
          <a:noFill/>
        </p:spPr>
      </p:pic>
      <p:pic>
        <p:nvPicPr>
          <p:cNvPr id="34819" name="Picture 3" descr="C:\Documents and Settings\Admin\Мои документы\Коллааааж Picnik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00166" y="3071810"/>
            <a:ext cx="7467584" cy="2286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настраиваемая 2">
            <a:hlinkClick r:id="rId3" action="ppaction://hlinksldjump" highlightClick="1"/>
          </p:cNvPr>
          <p:cNvSpPr/>
          <p:nvPr/>
        </p:nvSpPr>
        <p:spPr>
          <a:xfrm>
            <a:off x="7286644" y="5857892"/>
            <a:ext cx="1641600" cy="784800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14282" y="285728"/>
            <a:ext cx="857256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ru-RU" sz="3600" b="1" dirty="0" smtClean="0"/>
              <a:t>51</a:t>
            </a:r>
            <a:r>
              <a:rPr lang="ru-RU" sz="3200" b="1" dirty="0" smtClean="0"/>
              <a:t>.    </a:t>
            </a:r>
            <a:r>
              <a:rPr lang="ru-RU" sz="3200" i="1" dirty="0" smtClean="0"/>
              <a:t>Из волокон какого растения угорские народы изготавливали сети и неводы для ловли рыбы?    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страиваемая 1">
            <a:hlinkClick r:id="rId3" action="ppaction://hlinksldjump" highlightClick="1"/>
          </p:cNvPr>
          <p:cNvSpPr/>
          <p:nvPr/>
        </p:nvSpPr>
        <p:spPr>
          <a:xfrm>
            <a:off x="6572264" y="5643578"/>
            <a:ext cx="2358000" cy="856800"/>
          </a:xfrm>
          <a:prstGeom prst="actionButtonBlank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Возврат к вопросам</a:t>
            </a:r>
            <a:endParaRPr lang="ru-RU" sz="2800" b="1" dirty="0"/>
          </a:p>
        </p:txBody>
      </p:sp>
      <p:pic>
        <p:nvPicPr>
          <p:cNvPr id="39938" name="Picture 2" descr="C:\Documents and Settings\Admin\Мои документы\Коллаж Picnik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357166"/>
            <a:ext cx="8614818" cy="4286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настраиваемая 2">
            <a:hlinkClick r:id="rId3" action="ppaction://hlinksldjump" highlightClick="1"/>
          </p:cNvPr>
          <p:cNvSpPr/>
          <p:nvPr/>
        </p:nvSpPr>
        <p:spPr>
          <a:xfrm>
            <a:off x="7286644" y="5857892"/>
            <a:ext cx="1641600" cy="784800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14282" y="214290"/>
            <a:ext cx="8572560" cy="1585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ru-RU" sz="3600" b="1" dirty="0" smtClean="0"/>
              <a:t>52</a:t>
            </a:r>
            <a:r>
              <a:rPr lang="ru-RU" sz="3200" b="1" dirty="0" smtClean="0"/>
              <a:t>.    </a:t>
            </a:r>
            <a:r>
              <a:rPr lang="ru-RU" sz="3200" i="1" dirty="0" smtClean="0"/>
              <a:t>Основные лесозаготовительные районы ХМАО?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Documents and Settings\Admin\Рабочий стол\Копия (2) карт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страиваемая 1">
            <a:hlinkClick r:id="rId4" action="ppaction://hlinksldjump" highlightClick="1"/>
          </p:cNvPr>
          <p:cNvSpPr/>
          <p:nvPr/>
        </p:nvSpPr>
        <p:spPr>
          <a:xfrm>
            <a:off x="6572264" y="5643578"/>
            <a:ext cx="2358000" cy="856800"/>
          </a:xfrm>
          <a:prstGeom prst="actionButtonBlank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Возврат к вопросам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настраиваемая 2">
            <a:hlinkClick r:id="rId3" action="ppaction://hlinksldjump" highlightClick="1"/>
          </p:cNvPr>
          <p:cNvSpPr/>
          <p:nvPr/>
        </p:nvSpPr>
        <p:spPr>
          <a:xfrm>
            <a:off x="7286644" y="5857892"/>
            <a:ext cx="1641600" cy="784800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14282" y="214290"/>
            <a:ext cx="8572560" cy="837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ru-RU" sz="3600" b="1" dirty="0" smtClean="0"/>
              <a:t>53</a:t>
            </a:r>
            <a:r>
              <a:rPr lang="ru-RU" sz="3200" b="1" dirty="0" smtClean="0"/>
              <a:t>.    </a:t>
            </a:r>
            <a:r>
              <a:rPr lang="ru-RU" sz="3200" i="1" dirty="0" smtClean="0"/>
              <a:t>Хозяйка мехового эльдорадо? 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страиваемая 1">
            <a:hlinkClick r:id="rId3" action="ppaction://hlinksldjump" highlightClick="1"/>
          </p:cNvPr>
          <p:cNvSpPr/>
          <p:nvPr/>
        </p:nvSpPr>
        <p:spPr>
          <a:xfrm>
            <a:off x="6572264" y="5643578"/>
            <a:ext cx="2358000" cy="856800"/>
          </a:xfrm>
          <a:prstGeom prst="actionButtonBlank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Возврат к вопросам</a:t>
            </a:r>
            <a:endParaRPr lang="ru-RU" sz="2800" b="1" dirty="0"/>
          </a:p>
        </p:txBody>
      </p:sp>
      <p:pic>
        <p:nvPicPr>
          <p:cNvPr id="37890" name="Picture 2" descr="C:\Documents and Settings\Admin\Мои документы\388p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85728"/>
            <a:ext cx="8429684" cy="5042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настраиваемая 2">
            <a:hlinkClick r:id="rId3" action="ppaction://hlinksldjump" highlightClick="1"/>
          </p:cNvPr>
          <p:cNvSpPr/>
          <p:nvPr/>
        </p:nvSpPr>
        <p:spPr>
          <a:xfrm>
            <a:off x="7286644" y="5857892"/>
            <a:ext cx="1641600" cy="784800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14282" y="214290"/>
            <a:ext cx="857256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ru-RU" sz="3600" b="1" dirty="0" smtClean="0"/>
              <a:t>54</a:t>
            </a:r>
            <a:r>
              <a:rPr lang="ru-RU" sz="3200" b="1" dirty="0" smtClean="0"/>
              <a:t>.    </a:t>
            </a:r>
            <a:r>
              <a:rPr lang="ru-RU" sz="3200" i="1" dirty="0" smtClean="0"/>
              <a:t>В каком районе ХМАО расположено самое большое количество археологических памятников, мест связанных с именами замечательных  людей? 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Admin\Рабочий стол\Копия (3) карт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страиваемая 1">
            <a:hlinkClick r:id="rId4" action="ppaction://hlinksldjump" highlightClick="1"/>
          </p:cNvPr>
          <p:cNvSpPr/>
          <p:nvPr/>
        </p:nvSpPr>
        <p:spPr>
          <a:xfrm>
            <a:off x="6572264" y="5643578"/>
            <a:ext cx="2358000" cy="856800"/>
          </a:xfrm>
          <a:prstGeom prst="actionButtonBlank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Возврат к вопросам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настраиваемая 2">
            <a:hlinkClick r:id="rId3" action="ppaction://hlinksldjump" highlightClick="1"/>
          </p:cNvPr>
          <p:cNvSpPr/>
          <p:nvPr/>
        </p:nvSpPr>
        <p:spPr>
          <a:xfrm>
            <a:off x="7286644" y="5857892"/>
            <a:ext cx="1643074" cy="784800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14282" y="214290"/>
            <a:ext cx="857256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ru-RU" sz="3600" b="1" dirty="0" smtClean="0"/>
              <a:t>55</a:t>
            </a:r>
            <a:r>
              <a:rPr lang="ru-RU" sz="3200" b="1" dirty="0" smtClean="0"/>
              <a:t>.    </a:t>
            </a:r>
            <a:r>
              <a:rPr lang="ru-RU" sz="3200" i="1" dirty="0" smtClean="0"/>
              <a:t>Основное жилище коренных народов ХМАО?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Управляющая кнопка: настраиваемая 18">
            <a:hlinkClick r:id="rId3" action="ppaction://hlinksldjump" highlightClick="1"/>
          </p:cNvPr>
          <p:cNvSpPr/>
          <p:nvPr/>
        </p:nvSpPr>
        <p:spPr>
          <a:xfrm>
            <a:off x="7000892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15</a:t>
            </a:r>
            <a:endParaRPr lang="ru-RU" sz="2800" b="1" dirty="0"/>
          </a:p>
        </p:txBody>
      </p:sp>
      <p:sp>
        <p:nvSpPr>
          <p:cNvPr id="20" name="Управляющая кнопка: настраиваемая 19">
            <a:hlinkClick r:id="rId4" action="ppaction://hlinksldjump" highlightClick="1"/>
          </p:cNvPr>
          <p:cNvSpPr/>
          <p:nvPr/>
        </p:nvSpPr>
        <p:spPr>
          <a:xfrm>
            <a:off x="814390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16</a:t>
            </a:r>
            <a:endParaRPr lang="ru-RU" sz="2800" b="1" dirty="0"/>
          </a:p>
        </p:txBody>
      </p:sp>
      <p:sp>
        <p:nvSpPr>
          <p:cNvPr id="21" name="Управляющая кнопка: настраиваемая 20">
            <a:hlinkClick r:id="rId5" action="ppaction://hlinksldjump" highlightClick="1"/>
          </p:cNvPr>
          <p:cNvSpPr/>
          <p:nvPr/>
        </p:nvSpPr>
        <p:spPr>
          <a:xfrm>
            <a:off x="242886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19</a:t>
            </a:r>
            <a:endParaRPr lang="ru-RU" sz="2800" b="1" dirty="0"/>
          </a:p>
        </p:txBody>
      </p:sp>
      <p:sp>
        <p:nvSpPr>
          <p:cNvPr id="22" name="Управляющая кнопка: настраиваемая 21">
            <a:hlinkClick r:id="rId6" action="ppaction://hlinksldjump" highlightClick="1"/>
          </p:cNvPr>
          <p:cNvSpPr/>
          <p:nvPr/>
        </p:nvSpPr>
        <p:spPr>
          <a:xfrm>
            <a:off x="3571868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20</a:t>
            </a:r>
            <a:endParaRPr lang="ru-RU" sz="2800" b="1" dirty="0"/>
          </a:p>
        </p:txBody>
      </p:sp>
      <p:sp>
        <p:nvSpPr>
          <p:cNvPr id="23" name="Управляющая кнопка: настраиваемая 22">
            <a:hlinkClick r:id="rId7" action="ppaction://hlinksldjump" highlightClick="1"/>
          </p:cNvPr>
          <p:cNvSpPr/>
          <p:nvPr/>
        </p:nvSpPr>
        <p:spPr>
          <a:xfrm>
            <a:off x="4714876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21</a:t>
            </a:r>
            <a:endParaRPr lang="ru-RU" sz="2800" b="1" dirty="0"/>
          </a:p>
        </p:txBody>
      </p:sp>
      <p:sp>
        <p:nvSpPr>
          <p:cNvPr id="24" name="Управляющая кнопка: настраиваемая 23">
            <a:hlinkClick r:id="rId8" action="ppaction://hlinksldjump" highlightClick="1"/>
          </p:cNvPr>
          <p:cNvSpPr/>
          <p:nvPr/>
        </p:nvSpPr>
        <p:spPr>
          <a:xfrm>
            <a:off x="5857884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22</a:t>
            </a:r>
            <a:endParaRPr lang="ru-RU" sz="2800" b="1" dirty="0"/>
          </a:p>
        </p:txBody>
      </p:sp>
      <p:sp>
        <p:nvSpPr>
          <p:cNvPr id="25" name="Управляющая кнопка: настраиваемая 24">
            <a:hlinkClick r:id="rId9" action="ppaction://hlinksldjump" highlightClick="1"/>
          </p:cNvPr>
          <p:cNvSpPr/>
          <p:nvPr/>
        </p:nvSpPr>
        <p:spPr>
          <a:xfrm>
            <a:off x="7000892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23</a:t>
            </a:r>
            <a:endParaRPr lang="ru-RU" sz="2800" b="1" dirty="0"/>
          </a:p>
        </p:txBody>
      </p:sp>
      <p:sp>
        <p:nvSpPr>
          <p:cNvPr id="26" name="Управляющая кнопка: настраиваемая 25">
            <a:hlinkClick r:id="rId10" action="ppaction://hlinksldjump" highlightClick="1"/>
          </p:cNvPr>
          <p:cNvSpPr/>
          <p:nvPr/>
        </p:nvSpPr>
        <p:spPr>
          <a:xfrm>
            <a:off x="814390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24</a:t>
            </a:r>
            <a:endParaRPr lang="ru-RU" sz="2800" b="1" dirty="0"/>
          </a:p>
        </p:txBody>
      </p:sp>
      <p:sp>
        <p:nvSpPr>
          <p:cNvPr id="27" name="Управляющая кнопка: настраиваемая 26">
            <a:hlinkClick r:id="rId11" action="ppaction://hlinksldjump" highlightClick="1"/>
          </p:cNvPr>
          <p:cNvSpPr/>
          <p:nvPr/>
        </p:nvSpPr>
        <p:spPr>
          <a:xfrm>
            <a:off x="242886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27</a:t>
            </a:r>
            <a:endParaRPr lang="ru-RU" sz="2800" b="1" dirty="0"/>
          </a:p>
        </p:txBody>
      </p:sp>
      <p:sp>
        <p:nvSpPr>
          <p:cNvPr id="28" name="Управляющая кнопка: настраиваемая 27">
            <a:hlinkClick r:id="rId12" action="ppaction://hlinksldjump" highlightClick="1"/>
          </p:cNvPr>
          <p:cNvSpPr/>
          <p:nvPr/>
        </p:nvSpPr>
        <p:spPr>
          <a:xfrm>
            <a:off x="3571868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28</a:t>
            </a:r>
            <a:endParaRPr lang="ru-RU" sz="2800" b="1" dirty="0"/>
          </a:p>
        </p:txBody>
      </p:sp>
      <p:sp>
        <p:nvSpPr>
          <p:cNvPr id="29" name="Управляющая кнопка: настраиваемая 28">
            <a:hlinkClick r:id="rId13" action="ppaction://hlinksldjump" highlightClick="1"/>
          </p:cNvPr>
          <p:cNvSpPr/>
          <p:nvPr/>
        </p:nvSpPr>
        <p:spPr>
          <a:xfrm>
            <a:off x="4714876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29</a:t>
            </a:r>
            <a:endParaRPr lang="ru-RU" sz="2800" b="1" dirty="0"/>
          </a:p>
        </p:txBody>
      </p:sp>
      <p:sp>
        <p:nvSpPr>
          <p:cNvPr id="30" name="Управляющая кнопка: настраиваемая 29">
            <a:hlinkClick r:id="rId14" action="ppaction://hlinksldjump" highlightClick="1"/>
          </p:cNvPr>
          <p:cNvSpPr/>
          <p:nvPr/>
        </p:nvSpPr>
        <p:spPr>
          <a:xfrm>
            <a:off x="5857884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30</a:t>
            </a:r>
            <a:endParaRPr lang="ru-RU" sz="2800" b="1" dirty="0"/>
          </a:p>
        </p:txBody>
      </p:sp>
      <p:sp>
        <p:nvSpPr>
          <p:cNvPr id="31" name="Управляющая кнопка: настраиваемая 30">
            <a:hlinkClick r:id="rId15" action="ppaction://hlinksldjump" highlightClick="1"/>
          </p:cNvPr>
          <p:cNvSpPr/>
          <p:nvPr/>
        </p:nvSpPr>
        <p:spPr>
          <a:xfrm>
            <a:off x="7000892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31</a:t>
            </a:r>
            <a:endParaRPr lang="ru-RU" sz="2800" b="1" dirty="0"/>
          </a:p>
        </p:txBody>
      </p:sp>
      <p:sp>
        <p:nvSpPr>
          <p:cNvPr id="32" name="Управляющая кнопка: настраиваемая 31">
            <a:hlinkClick r:id="rId16" action="ppaction://hlinksldjump" highlightClick="1"/>
          </p:cNvPr>
          <p:cNvSpPr/>
          <p:nvPr/>
        </p:nvSpPr>
        <p:spPr>
          <a:xfrm>
            <a:off x="814390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32</a:t>
            </a:r>
            <a:endParaRPr lang="ru-RU" sz="2800" b="1" dirty="0"/>
          </a:p>
        </p:txBody>
      </p:sp>
      <p:sp>
        <p:nvSpPr>
          <p:cNvPr id="33" name="Управляющая кнопка: настраиваемая 32">
            <a:hlinkClick r:id="rId17" action="ppaction://hlinksldjump" highlightClick="1"/>
          </p:cNvPr>
          <p:cNvSpPr/>
          <p:nvPr/>
        </p:nvSpPr>
        <p:spPr>
          <a:xfrm>
            <a:off x="242886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35</a:t>
            </a:r>
            <a:endParaRPr lang="ru-RU" sz="2800" b="1" dirty="0"/>
          </a:p>
        </p:txBody>
      </p:sp>
      <p:sp>
        <p:nvSpPr>
          <p:cNvPr id="34" name="Управляющая кнопка: настраиваемая 33">
            <a:hlinkClick r:id="rId18" action="ppaction://hlinksldjump" highlightClick="1"/>
          </p:cNvPr>
          <p:cNvSpPr/>
          <p:nvPr/>
        </p:nvSpPr>
        <p:spPr>
          <a:xfrm>
            <a:off x="3571868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36</a:t>
            </a:r>
            <a:endParaRPr lang="ru-RU" sz="2800" b="1" dirty="0"/>
          </a:p>
        </p:txBody>
      </p:sp>
      <p:sp>
        <p:nvSpPr>
          <p:cNvPr id="35" name="Управляющая кнопка: настраиваемая 34">
            <a:hlinkClick r:id="rId19" action="ppaction://hlinksldjump" highlightClick="1"/>
          </p:cNvPr>
          <p:cNvSpPr/>
          <p:nvPr/>
        </p:nvSpPr>
        <p:spPr>
          <a:xfrm>
            <a:off x="4714876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37</a:t>
            </a:r>
            <a:endParaRPr lang="ru-RU" sz="2800" b="1" dirty="0"/>
          </a:p>
        </p:txBody>
      </p:sp>
      <p:sp>
        <p:nvSpPr>
          <p:cNvPr id="36" name="Управляющая кнопка: настраиваемая 35">
            <a:hlinkClick r:id="rId20" action="ppaction://hlinksldjump" highlightClick="1"/>
          </p:cNvPr>
          <p:cNvSpPr/>
          <p:nvPr/>
        </p:nvSpPr>
        <p:spPr>
          <a:xfrm>
            <a:off x="5857884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38</a:t>
            </a:r>
            <a:endParaRPr lang="ru-RU" sz="2800" b="1" dirty="0"/>
          </a:p>
        </p:txBody>
      </p:sp>
      <p:sp>
        <p:nvSpPr>
          <p:cNvPr id="37" name="Управляющая кнопка: настраиваемая 36">
            <a:hlinkClick r:id="rId21" action="ppaction://hlinksldjump" highlightClick="1"/>
          </p:cNvPr>
          <p:cNvSpPr/>
          <p:nvPr/>
        </p:nvSpPr>
        <p:spPr>
          <a:xfrm>
            <a:off x="7000892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39</a:t>
            </a:r>
            <a:endParaRPr lang="ru-RU" sz="2800" b="1" dirty="0"/>
          </a:p>
        </p:txBody>
      </p:sp>
      <p:sp>
        <p:nvSpPr>
          <p:cNvPr id="38" name="Управляющая кнопка: настраиваемая 37">
            <a:hlinkClick r:id="rId22" action="ppaction://hlinksldjump" highlightClick="1"/>
          </p:cNvPr>
          <p:cNvSpPr/>
          <p:nvPr/>
        </p:nvSpPr>
        <p:spPr>
          <a:xfrm>
            <a:off x="814390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40</a:t>
            </a:r>
            <a:endParaRPr lang="ru-RU" sz="2800" b="1" dirty="0"/>
          </a:p>
        </p:txBody>
      </p:sp>
      <p:sp>
        <p:nvSpPr>
          <p:cNvPr id="39" name="Управляющая кнопка: настраиваемая 38">
            <a:hlinkClick r:id="rId23" action="ppaction://hlinksldjump" highlightClick="1"/>
          </p:cNvPr>
          <p:cNvSpPr/>
          <p:nvPr/>
        </p:nvSpPr>
        <p:spPr>
          <a:xfrm>
            <a:off x="242886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43</a:t>
            </a:r>
            <a:endParaRPr lang="ru-RU" sz="2800" b="1" dirty="0"/>
          </a:p>
        </p:txBody>
      </p:sp>
      <p:sp>
        <p:nvSpPr>
          <p:cNvPr id="40" name="Управляющая кнопка: настраиваемая 39">
            <a:hlinkClick r:id="rId24" action="ppaction://hlinksldjump" highlightClick="1"/>
          </p:cNvPr>
          <p:cNvSpPr/>
          <p:nvPr/>
        </p:nvSpPr>
        <p:spPr>
          <a:xfrm>
            <a:off x="3571868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44</a:t>
            </a:r>
            <a:endParaRPr lang="ru-RU" sz="2800" b="1" dirty="0"/>
          </a:p>
        </p:txBody>
      </p:sp>
      <p:sp>
        <p:nvSpPr>
          <p:cNvPr id="41" name="Управляющая кнопка: настраиваемая 40">
            <a:hlinkClick r:id="rId25" action="ppaction://hlinksldjump" highlightClick="1"/>
          </p:cNvPr>
          <p:cNvSpPr/>
          <p:nvPr/>
        </p:nvSpPr>
        <p:spPr>
          <a:xfrm>
            <a:off x="4714876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45</a:t>
            </a:r>
            <a:endParaRPr lang="ru-RU" sz="2800" b="1" dirty="0"/>
          </a:p>
        </p:txBody>
      </p:sp>
      <p:sp>
        <p:nvSpPr>
          <p:cNvPr id="42" name="Управляющая кнопка: настраиваемая 41">
            <a:hlinkClick r:id="rId26" action="ppaction://hlinksldjump" highlightClick="1"/>
          </p:cNvPr>
          <p:cNvSpPr/>
          <p:nvPr/>
        </p:nvSpPr>
        <p:spPr>
          <a:xfrm>
            <a:off x="5857884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46</a:t>
            </a:r>
            <a:endParaRPr lang="ru-RU" sz="2800" b="1" dirty="0"/>
          </a:p>
        </p:txBody>
      </p:sp>
      <p:sp>
        <p:nvSpPr>
          <p:cNvPr id="43" name="Управляющая кнопка: настраиваемая 42">
            <a:hlinkClick r:id="rId27" action="ppaction://hlinksldjump" highlightClick="1"/>
          </p:cNvPr>
          <p:cNvSpPr/>
          <p:nvPr/>
        </p:nvSpPr>
        <p:spPr>
          <a:xfrm>
            <a:off x="7000892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47</a:t>
            </a:r>
            <a:endParaRPr lang="ru-RU" sz="2800" b="1" dirty="0"/>
          </a:p>
        </p:txBody>
      </p:sp>
      <p:sp>
        <p:nvSpPr>
          <p:cNvPr id="44" name="Управляющая кнопка: настраиваемая 43">
            <a:hlinkClick r:id="rId28" action="ppaction://hlinksldjump" highlightClick="1"/>
          </p:cNvPr>
          <p:cNvSpPr/>
          <p:nvPr/>
        </p:nvSpPr>
        <p:spPr>
          <a:xfrm>
            <a:off x="814390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48</a:t>
            </a:r>
            <a:endParaRPr lang="ru-RU" sz="2800" b="1" dirty="0"/>
          </a:p>
        </p:txBody>
      </p:sp>
      <p:sp>
        <p:nvSpPr>
          <p:cNvPr id="45" name="Управляющая кнопка: настраиваемая 44">
            <a:hlinkClick r:id="rId29" action="ppaction://hlinksldjump" highlightClick="1"/>
          </p:cNvPr>
          <p:cNvSpPr/>
          <p:nvPr/>
        </p:nvSpPr>
        <p:spPr>
          <a:xfrm>
            <a:off x="242886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51</a:t>
            </a:r>
            <a:endParaRPr lang="ru-RU" sz="2800" b="1" dirty="0"/>
          </a:p>
        </p:txBody>
      </p:sp>
      <p:sp>
        <p:nvSpPr>
          <p:cNvPr id="46" name="Управляющая кнопка: настраиваемая 45">
            <a:hlinkClick r:id="rId30" action="ppaction://hlinksldjump" highlightClick="1"/>
          </p:cNvPr>
          <p:cNvSpPr/>
          <p:nvPr/>
        </p:nvSpPr>
        <p:spPr>
          <a:xfrm>
            <a:off x="3571868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52</a:t>
            </a:r>
            <a:endParaRPr lang="ru-RU" sz="2800" b="1" dirty="0"/>
          </a:p>
        </p:txBody>
      </p:sp>
      <p:sp>
        <p:nvSpPr>
          <p:cNvPr id="47" name="Управляющая кнопка: настраиваемая 46">
            <a:hlinkClick r:id="rId31" action="ppaction://hlinksldjump" highlightClick="1"/>
          </p:cNvPr>
          <p:cNvSpPr/>
          <p:nvPr/>
        </p:nvSpPr>
        <p:spPr>
          <a:xfrm>
            <a:off x="4714876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53</a:t>
            </a:r>
            <a:endParaRPr lang="ru-RU" sz="2800" b="1" dirty="0"/>
          </a:p>
        </p:txBody>
      </p:sp>
      <p:sp>
        <p:nvSpPr>
          <p:cNvPr id="48" name="Управляющая кнопка: настраиваемая 47">
            <a:hlinkClick r:id="rId32" action="ppaction://hlinksldjump" highlightClick="1"/>
          </p:cNvPr>
          <p:cNvSpPr/>
          <p:nvPr/>
        </p:nvSpPr>
        <p:spPr>
          <a:xfrm>
            <a:off x="5857884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54</a:t>
            </a:r>
            <a:endParaRPr lang="ru-RU" sz="2800" b="1" dirty="0"/>
          </a:p>
        </p:txBody>
      </p:sp>
      <p:sp>
        <p:nvSpPr>
          <p:cNvPr id="49" name="Управляющая кнопка: настраиваемая 48">
            <a:hlinkClick r:id="rId33" action="ppaction://hlinksldjump" highlightClick="1"/>
          </p:cNvPr>
          <p:cNvSpPr/>
          <p:nvPr/>
        </p:nvSpPr>
        <p:spPr>
          <a:xfrm>
            <a:off x="7000892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55</a:t>
            </a:r>
            <a:endParaRPr lang="ru-RU" sz="2800" b="1" dirty="0"/>
          </a:p>
        </p:txBody>
      </p:sp>
      <p:sp>
        <p:nvSpPr>
          <p:cNvPr id="50" name="Управляющая кнопка: настраиваемая 49">
            <a:hlinkClick r:id="rId34" action="ppaction://hlinksldjump" highlightClick="1"/>
          </p:cNvPr>
          <p:cNvSpPr/>
          <p:nvPr/>
        </p:nvSpPr>
        <p:spPr>
          <a:xfrm>
            <a:off x="814390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56</a:t>
            </a:r>
            <a:endParaRPr lang="ru-RU" sz="2800" b="1" dirty="0"/>
          </a:p>
        </p:txBody>
      </p:sp>
      <p:sp>
        <p:nvSpPr>
          <p:cNvPr id="51" name="Управляющая кнопка: настраиваемая 50">
            <a:hlinkClick r:id="rId35" action="ppaction://hlinksldjump" highlightClick="1"/>
          </p:cNvPr>
          <p:cNvSpPr/>
          <p:nvPr/>
        </p:nvSpPr>
        <p:spPr>
          <a:xfrm>
            <a:off x="28572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17</a:t>
            </a:r>
            <a:endParaRPr lang="ru-RU" sz="2800" b="1" dirty="0"/>
          </a:p>
        </p:txBody>
      </p:sp>
      <p:sp>
        <p:nvSpPr>
          <p:cNvPr id="52" name="Управляющая кнопка: настраиваемая 51">
            <a:hlinkClick r:id="rId36" action="ppaction://hlinksldjump" highlightClick="1"/>
          </p:cNvPr>
          <p:cNvSpPr/>
          <p:nvPr/>
        </p:nvSpPr>
        <p:spPr>
          <a:xfrm>
            <a:off x="135729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18</a:t>
            </a:r>
            <a:endParaRPr lang="ru-RU" sz="2800" b="1" dirty="0"/>
          </a:p>
        </p:txBody>
      </p:sp>
      <p:sp>
        <p:nvSpPr>
          <p:cNvPr id="53" name="Управляющая кнопка: настраиваемая 52">
            <a:hlinkClick r:id="rId37" action="ppaction://hlinksldjump" highlightClick="1"/>
          </p:cNvPr>
          <p:cNvSpPr/>
          <p:nvPr/>
        </p:nvSpPr>
        <p:spPr>
          <a:xfrm>
            <a:off x="28572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25</a:t>
            </a:r>
            <a:endParaRPr lang="ru-RU" sz="2800" b="1" dirty="0"/>
          </a:p>
        </p:txBody>
      </p:sp>
      <p:sp>
        <p:nvSpPr>
          <p:cNvPr id="54" name="Управляющая кнопка: настраиваемая 53">
            <a:hlinkClick r:id="rId38" action="ppaction://hlinksldjump" highlightClick="1"/>
          </p:cNvPr>
          <p:cNvSpPr/>
          <p:nvPr/>
        </p:nvSpPr>
        <p:spPr>
          <a:xfrm>
            <a:off x="135729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26</a:t>
            </a:r>
            <a:endParaRPr lang="ru-RU" sz="2800" b="1" dirty="0"/>
          </a:p>
        </p:txBody>
      </p:sp>
      <p:sp>
        <p:nvSpPr>
          <p:cNvPr id="55" name="Управляющая кнопка: настраиваемая 54">
            <a:hlinkClick r:id="rId39" action="ppaction://hlinksldjump" highlightClick="1"/>
          </p:cNvPr>
          <p:cNvSpPr/>
          <p:nvPr/>
        </p:nvSpPr>
        <p:spPr>
          <a:xfrm>
            <a:off x="28572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33</a:t>
            </a:r>
            <a:endParaRPr lang="ru-RU" sz="2800" b="1" dirty="0"/>
          </a:p>
        </p:txBody>
      </p:sp>
      <p:sp>
        <p:nvSpPr>
          <p:cNvPr id="56" name="Управляющая кнопка: настраиваемая 55">
            <a:hlinkClick r:id="rId40" action="ppaction://hlinksldjump" highlightClick="1"/>
          </p:cNvPr>
          <p:cNvSpPr/>
          <p:nvPr/>
        </p:nvSpPr>
        <p:spPr>
          <a:xfrm>
            <a:off x="135729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34</a:t>
            </a:r>
            <a:endParaRPr lang="ru-RU" sz="2800" b="1" dirty="0"/>
          </a:p>
        </p:txBody>
      </p:sp>
      <p:sp>
        <p:nvSpPr>
          <p:cNvPr id="57" name="Управляющая кнопка: настраиваемая 56">
            <a:hlinkClick r:id="rId41" action="ppaction://hlinksldjump" highlightClick="1"/>
          </p:cNvPr>
          <p:cNvSpPr/>
          <p:nvPr/>
        </p:nvSpPr>
        <p:spPr>
          <a:xfrm>
            <a:off x="28572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41</a:t>
            </a:r>
            <a:endParaRPr lang="ru-RU" sz="2800" b="1" dirty="0"/>
          </a:p>
        </p:txBody>
      </p:sp>
      <p:sp>
        <p:nvSpPr>
          <p:cNvPr id="58" name="Управляющая кнопка: настраиваемая 57">
            <a:hlinkClick r:id="rId42" action="ppaction://hlinksldjump" highlightClick="1"/>
          </p:cNvPr>
          <p:cNvSpPr/>
          <p:nvPr/>
        </p:nvSpPr>
        <p:spPr>
          <a:xfrm>
            <a:off x="135729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42</a:t>
            </a:r>
            <a:endParaRPr lang="ru-RU" sz="2800" b="1" dirty="0"/>
          </a:p>
        </p:txBody>
      </p:sp>
      <p:sp>
        <p:nvSpPr>
          <p:cNvPr id="60" name="Управляющая кнопка: настраиваемая 59">
            <a:hlinkClick r:id="rId43" action="ppaction://hlinksldjump" highlightClick="1"/>
          </p:cNvPr>
          <p:cNvSpPr/>
          <p:nvPr/>
        </p:nvSpPr>
        <p:spPr>
          <a:xfrm>
            <a:off x="135729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50</a:t>
            </a:r>
            <a:endParaRPr lang="ru-RU" sz="2800" b="1" dirty="0"/>
          </a:p>
        </p:txBody>
      </p:sp>
      <p:cxnSp>
        <p:nvCxnSpPr>
          <p:cNvPr id="69" name="Прямая соединительная линия 68"/>
          <p:cNvCxnSpPr/>
          <p:nvPr/>
        </p:nvCxnSpPr>
        <p:spPr>
          <a:xfrm rot="5400000" flipH="1" flipV="1">
            <a:off x="6000760" y="1428736"/>
            <a:ext cx="571504" cy="2857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rot="16200000" flipH="1">
            <a:off x="5929322" y="1643050"/>
            <a:ext cx="285752" cy="142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3" name="Управляющая кнопка: настраиваемая 72">
            <a:hlinkClick r:id="rId44" action="ppaction://hlinksldjump" highlightClick="1"/>
          </p:cNvPr>
          <p:cNvSpPr/>
          <p:nvPr/>
        </p:nvSpPr>
        <p:spPr>
          <a:xfrm>
            <a:off x="28572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49</a:t>
            </a:r>
            <a:endParaRPr lang="ru-RU" sz="2800" b="1" dirty="0"/>
          </a:p>
        </p:txBody>
      </p:sp>
      <p:sp>
        <p:nvSpPr>
          <p:cNvPr id="74" name="Управляющая кнопка: настраиваемая 73">
            <a:hlinkClick r:id="rId45" action="ppaction://hlinksldjump" highlightClick="1"/>
          </p:cNvPr>
          <p:cNvSpPr/>
          <p:nvPr/>
        </p:nvSpPr>
        <p:spPr>
          <a:xfrm>
            <a:off x="28572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75" name="Управляющая кнопка: настраиваемая 74">
            <a:hlinkClick r:id="rId46" action="ppaction://hlinksldjump" highlightClick="1"/>
          </p:cNvPr>
          <p:cNvSpPr/>
          <p:nvPr/>
        </p:nvSpPr>
        <p:spPr>
          <a:xfrm>
            <a:off x="135729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76" name="Управляющая кнопка: настраиваемая 75">
            <a:hlinkClick r:id="rId47" action="ppaction://hlinksldjump" highlightClick="1"/>
          </p:cNvPr>
          <p:cNvSpPr/>
          <p:nvPr/>
        </p:nvSpPr>
        <p:spPr>
          <a:xfrm>
            <a:off x="2428860" y="215308"/>
            <a:ext cx="644400" cy="784800"/>
          </a:xfrm>
          <a:prstGeom prst="actionButtonBlank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77" name="Управляющая кнопка: настраиваемая 76">
            <a:hlinkClick r:id="rId48" action="ppaction://hlinksldjump" highlightClick="1"/>
          </p:cNvPr>
          <p:cNvSpPr/>
          <p:nvPr/>
        </p:nvSpPr>
        <p:spPr>
          <a:xfrm>
            <a:off x="3571868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78" name="Управляющая кнопка: настраиваемая 77">
            <a:hlinkClick r:id="rId49" action="ppaction://hlinksldjump" highlightClick="1"/>
          </p:cNvPr>
          <p:cNvSpPr/>
          <p:nvPr/>
        </p:nvSpPr>
        <p:spPr>
          <a:xfrm>
            <a:off x="4714876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79" name="Управляющая кнопка: настраиваемая 78">
            <a:hlinkClick r:id="rId50" action="ppaction://hlinksldjump" highlightClick="1"/>
          </p:cNvPr>
          <p:cNvSpPr/>
          <p:nvPr/>
        </p:nvSpPr>
        <p:spPr>
          <a:xfrm>
            <a:off x="5857884" y="215308"/>
            <a:ext cx="644400" cy="784800"/>
          </a:xfrm>
          <a:prstGeom prst="actionButtonBlank">
            <a:avLst/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6</a:t>
            </a:r>
            <a:endParaRPr lang="ru-RU" sz="2800" b="1" dirty="0"/>
          </a:p>
        </p:txBody>
      </p:sp>
      <p:sp>
        <p:nvSpPr>
          <p:cNvPr id="80" name="Управляющая кнопка: настраиваемая 79">
            <a:hlinkClick r:id="rId51" action="ppaction://hlinksldjump" highlightClick="1"/>
          </p:cNvPr>
          <p:cNvSpPr/>
          <p:nvPr/>
        </p:nvSpPr>
        <p:spPr>
          <a:xfrm>
            <a:off x="7000892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7</a:t>
            </a:r>
            <a:endParaRPr lang="ru-RU" sz="2800" b="1" dirty="0"/>
          </a:p>
        </p:txBody>
      </p:sp>
      <p:sp>
        <p:nvSpPr>
          <p:cNvPr id="81" name="Управляющая кнопка: настраиваемая 80">
            <a:hlinkClick r:id="rId52" action="ppaction://hlinksldjump" highlightClick="1"/>
          </p:cNvPr>
          <p:cNvSpPr/>
          <p:nvPr/>
        </p:nvSpPr>
        <p:spPr>
          <a:xfrm>
            <a:off x="814390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8</a:t>
            </a:r>
            <a:endParaRPr lang="ru-RU" sz="2800" b="1" dirty="0"/>
          </a:p>
        </p:txBody>
      </p:sp>
      <p:sp>
        <p:nvSpPr>
          <p:cNvPr id="82" name="Управляющая кнопка: настраиваемая 81">
            <a:hlinkClick r:id="rId53" action="ppaction://hlinksldjump" highlightClick="1"/>
          </p:cNvPr>
          <p:cNvSpPr/>
          <p:nvPr/>
        </p:nvSpPr>
        <p:spPr>
          <a:xfrm>
            <a:off x="28572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9</a:t>
            </a:r>
            <a:endParaRPr lang="ru-RU" sz="2800" b="1" dirty="0"/>
          </a:p>
        </p:txBody>
      </p:sp>
      <p:sp>
        <p:nvSpPr>
          <p:cNvPr id="83" name="Управляющая кнопка: настраиваемая 82">
            <a:hlinkClick r:id="rId54" action="ppaction://hlinksldjump" highlightClick="1"/>
          </p:cNvPr>
          <p:cNvSpPr/>
          <p:nvPr/>
        </p:nvSpPr>
        <p:spPr>
          <a:xfrm>
            <a:off x="135729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10</a:t>
            </a:r>
            <a:endParaRPr lang="ru-RU" sz="2800" b="1" dirty="0"/>
          </a:p>
        </p:txBody>
      </p:sp>
      <p:sp>
        <p:nvSpPr>
          <p:cNvPr id="84" name="Управляющая кнопка: настраиваемая 83">
            <a:hlinkClick r:id="rId55" action="ppaction://hlinksldjump" highlightClick="1"/>
          </p:cNvPr>
          <p:cNvSpPr/>
          <p:nvPr/>
        </p:nvSpPr>
        <p:spPr>
          <a:xfrm>
            <a:off x="242886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11</a:t>
            </a:r>
            <a:endParaRPr lang="ru-RU" sz="2800" b="1" dirty="0"/>
          </a:p>
        </p:txBody>
      </p:sp>
      <p:sp>
        <p:nvSpPr>
          <p:cNvPr id="85" name="Управляющая кнопка: настраиваемая 84">
            <a:hlinkClick r:id="rId56" action="ppaction://hlinksldjump" highlightClick="1"/>
          </p:cNvPr>
          <p:cNvSpPr/>
          <p:nvPr/>
        </p:nvSpPr>
        <p:spPr>
          <a:xfrm>
            <a:off x="3571868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12</a:t>
            </a:r>
            <a:endParaRPr lang="ru-RU" sz="2800" b="1" dirty="0"/>
          </a:p>
        </p:txBody>
      </p:sp>
      <p:sp>
        <p:nvSpPr>
          <p:cNvPr id="86" name="Управляющая кнопка: настраиваемая 85">
            <a:hlinkClick r:id="rId57" action="ppaction://hlinksldjump" highlightClick="1"/>
          </p:cNvPr>
          <p:cNvSpPr/>
          <p:nvPr/>
        </p:nvSpPr>
        <p:spPr>
          <a:xfrm>
            <a:off x="4714876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13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страиваемая 1">
            <a:hlinkClick r:id="rId3" action="ppaction://hlinksldjump" highlightClick="1"/>
          </p:cNvPr>
          <p:cNvSpPr/>
          <p:nvPr/>
        </p:nvSpPr>
        <p:spPr>
          <a:xfrm>
            <a:off x="6572264" y="5643578"/>
            <a:ext cx="2357454" cy="857256"/>
          </a:xfrm>
          <a:prstGeom prst="actionButtonBlank">
            <a:avLst/>
          </a:prstGeom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Возврат к вопросам</a:t>
            </a:r>
            <a:endParaRPr lang="ru-RU" sz="2800" b="1" dirty="0"/>
          </a:p>
        </p:txBody>
      </p:sp>
      <p:pic>
        <p:nvPicPr>
          <p:cNvPr id="3" name="Picture 2" descr="C:\Documents and Settings\Admin\Мои документы\1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85728"/>
            <a:ext cx="6743700" cy="5076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настраиваемая 2">
            <a:hlinkClick r:id="rId3" action="ppaction://hlinksldjump" highlightClick="1"/>
          </p:cNvPr>
          <p:cNvSpPr/>
          <p:nvPr/>
        </p:nvSpPr>
        <p:spPr>
          <a:xfrm>
            <a:off x="7286644" y="5857892"/>
            <a:ext cx="1643074" cy="784800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14282" y="214290"/>
            <a:ext cx="857256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ru-RU" sz="3600" b="1" dirty="0" smtClean="0"/>
              <a:t>55</a:t>
            </a:r>
            <a:r>
              <a:rPr lang="ru-RU" sz="3200" b="1" dirty="0" smtClean="0"/>
              <a:t>.    </a:t>
            </a:r>
            <a:r>
              <a:rPr lang="ru-RU" sz="3200" i="1" dirty="0" smtClean="0"/>
              <a:t>Из цельных стволов какого дерева коренное население выдалбливало лодки для ловли рыбы?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страиваемая 1">
            <a:hlinkClick r:id="rId3" action="ppaction://hlinksldjump" highlightClick="1"/>
          </p:cNvPr>
          <p:cNvSpPr/>
          <p:nvPr/>
        </p:nvSpPr>
        <p:spPr>
          <a:xfrm>
            <a:off x="6572264" y="5643578"/>
            <a:ext cx="2358000" cy="856800"/>
          </a:xfrm>
          <a:prstGeom prst="actionButtonBlank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Возврат к вопросам</a:t>
            </a:r>
            <a:endParaRPr lang="ru-RU" sz="2800" b="1" dirty="0"/>
          </a:p>
        </p:txBody>
      </p:sp>
      <p:pic>
        <p:nvPicPr>
          <p:cNvPr id="40962" name="Picture 2" descr="C:\Documents and Settings\Admin\Мои документы\Коллаж асаPicnik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214290"/>
            <a:ext cx="8772642" cy="46434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Управляющая кнопка: настраиваемая 19">
            <a:hlinkClick r:id="rId3" action="ppaction://hlinksldjump" highlightClick="1"/>
          </p:cNvPr>
          <p:cNvSpPr/>
          <p:nvPr/>
        </p:nvSpPr>
        <p:spPr>
          <a:xfrm>
            <a:off x="814390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16</a:t>
            </a:r>
            <a:endParaRPr lang="ru-RU" sz="2800" b="1" dirty="0"/>
          </a:p>
        </p:txBody>
      </p:sp>
      <p:sp>
        <p:nvSpPr>
          <p:cNvPr id="21" name="Управляющая кнопка: настраиваемая 20">
            <a:hlinkClick r:id="rId4" action="ppaction://hlinksldjump" highlightClick="1"/>
          </p:cNvPr>
          <p:cNvSpPr/>
          <p:nvPr/>
        </p:nvSpPr>
        <p:spPr>
          <a:xfrm>
            <a:off x="242886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19</a:t>
            </a:r>
            <a:endParaRPr lang="ru-RU" sz="2800" b="1" dirty="0"/>
          </a:p>
        </p:txBody>
      </p:sp>
      <p:sp>
        <p:nvSpPr>
          <p:cNvPr id="22" name="Управляющая кнопка: настраиваемая 21">
            <a:hlinkClick r:id="rId5" action="ppaction://hlinksldjump" highlightClick="1"/>
          </p:cNvPr>
          <p:cNvSpPr/>
          <p:nvPr/>
        </p:nvSpPr>
        <p:spPr>
          <a:xfrm>
            <a:off x="3571868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20</a:t>
            </a:r>
            <a:endParaRPr lang="ru-RU" sz="2800" b="1" dirty="0"/>
          </a:p>
        </p:txBody>
      </p:sp>
      <p:sp>
        <p:nvSpPr>
          <p:cNvPr id="23" name="Управляющая кнопка: настраиваемая 22">
            <a:hlinkClick r:id="rId6" action="ppaction://hlinksldjump" highlightClick="1"/>
          </p:cNvPr>
          <p:cNvSpPr/>
          <p:nvPr/>
        </p:nvSpPr>
        <p:spPr>
          <a:xfrm>
            <a:off x="4714876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21</a:t>
            </a:r>
            <a:endParaRPr lang="ru-RU" sz="2800" b="1" dirty="0"/>
          </a:p>
        </p:txBody>
      </p:sp>
      <p:sp>
        <p:nvSpPr>
          <p:cNvPr id="24" name="Управляющая кнопка: настраиваемая 23">
            <a:hlinkClick r:id="rId7" action="ppaction://hlinksldjump" highlightClick="1"/>
          </p:cNvPr>
          <p:cNvSpPr/>
          <p:nvPr/>
        </p:nvSpPr>
        <p:spPr>
          <a:xfrm>
            <a:off x="5857884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22</a:t>
            </a:r>
            <a:endParaRPr lang="ru-RU" sz="2800" b="1" dirty="0"/>
          </a:p>
        </p:txBody>
      </p:sp>
      <p:sp>
        <p:nvSpPr>
          <p:cNvPr id="25" name="Управляющая кнопка: настраиваемая 24">
            <a:hlinkClick r:id="rId8" action="ppaction://hlinksldjump" highlightClick="1"/>
          </p:cNvPr>
          <p:cNvSpPr/>
          <p:nvPr/>
        </p:nvSpPr>
        <p:spPr>
          <a:xfrm>
            <a:off x="7000892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23</a:t>
            </a:r>
            <a:endParaRPr lang="ru-RU" sz="2800" b="1" dirty="0"/>
          </a:p>
        </p:txBody>
      </p:sp>
      <p:sp>
        <p:nvSpPr>
          <p:cNvPr id="26" name="Управляющая кнопка: настраиваемая 25">
            <a:hlinkClick r:id="rId9" action="ppaction://hlinksldjump" highlightClick="1"/>
          </p:cNvPr>
          <p:cNvSpPr/>
          <p:nvPr/>
        </p:nvSpPr>
        <p:spPr>
          <a:xfrm>
            <a:off x="814390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24</a:t>
            </a:r>
            <a:endParaRPr lang="ru-RU" sz="2800" b="1" dirty="0"/>
          </a:p>
        </p:txBody>
      </p:sp>
      <p:sp>
        <p:nvSpPr>
          <p:cNvPr id="27" name="Управляющая кнопка: настраиваемая 26">
            <a:hlinkClick r:id="rId10" action="ppaction://hlinksldjump" highlightClick="1"/>
          </p:cNvPr>
          <p:cNvSpPr/>
          <p:nvPr/>
        </p:nvSpPr>
        <p:spPr>
          <a:xfrm>
            <a:off x="242886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27</a:t>
            </a:r>
            <a:endParaRPr lang="ru-RU" sz="2800" b="1" dirty="0"/>
          </a:p>
        </p:txBody>
      </p:sp>
      <p:sp>
        <p:nvSpPr>
          <p:cNvPr id="28" name="Управляющая кнопка: настраиваемая 27">
            <a:hlinkClick r:id="rId11" action="ppaction://hlinksldjump" highlightClick="1"/>
          </p:cNvPr>
          <p:cNvSpPr/>
          <p:nvPr/>
        </p:nvSpPr>
        <p:spPr>
          <a:xfrm>
            <a:off x="3571868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28</a:t>
            </a:r>
            <a:endParaRPr lang="ru-RU" sz="2800" b="1" dirty="0"/>
          </a:p>
        </p:txBody>
      </p:sp>
      <p:sp>
        <p:nvSpPr>
          <p:cNvPr id="29" name="Управляющая кнопка: настраиваемая 28">
            <a:hlinkClick r:id="rId12" action="ppaction://hlinksldjump" highlightClick="1"/>
          </p:cNvPr>
          <p:cNvSpPr/>
          <p:nvPr/>
        </p:nvSpPr>
        <p:spPr>
          <a:xfrm>
            <a:off x="4714876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29</a:t>
            </a:r>
            <a:endParaRPr lang="ru-RU" sz="2800" b="1" dirty="0"/>
          </a:p>
        </p:txBody>
      </p:sp>
      <p:sp>
        <p:nvSpPr>
          <p:cNvPr id="30" name="Управляющая кнопка: настраиваемая 29">
            <a:hlinkClick r:id="rId13" action="ppaction://hlinksldjump" highlightClick="1"/>
          </p:cNvPr>
          <p:cNvSpPr/>
          <p:nvPr/>
        </p:nvSpPr>
        <p:spPr>
          <a:xfrm>
            <a:off x="5857884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30</a:t>
            </a:r>
            <a:endParaRPr lang="ru-RU" sz="2800" b="1" dirty="0"/>
          </a:p>
        </p:txBody>
      </p:sp>
      <p:sp>
        <p:nvSpPr>
          <p:cNvPr id="31" name="Управляющая кнопка: настраиваемая 30">
            <a:hlinkClick r:id="rId14" action="ppaction://hlinksldjump" highlightClick="1"/>
          </p:cNvPr>
          <p:cNvSpPr/>
          <p:nvPr/>
        </p:nvSpPr>
        <p:spPr>
          <a:xfrm>
            <a:off x="7000892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31</a:t>
            </a:r>
            <a:endParaRPr lang="ru-RU" sz="2800" b="1" dirty="0"/>
          </a:p>
        </p:txBody>
      </p:sp>
      <p:sp>
        <p:nvSpPr>
          <p:cNvPr id="32" name="Управляющая кнопка: настраиваемая 31">
            <a:hlinkClick r:id="rId15" action="ppaction://hlinksldjump" highlightClick="1"/>
          </p:cNvPr>
          <p:cNvSpPr/>
          <p:nvPr/>
        </p:nvSpPr>
        <p:spPr>
          <a:xfrm>
            <a:off x="814390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32</a:t>
            </a:r>
            <a:endParaRPr lang="ru-RU" sz="2800" b="1" dirty="0"/>
          </a:p>
        </p:txBody>
      </p:sp>
      <p:sp>
        <p:nvSpPr>
          <p:cNvPr id="33" name="Управляющая кнопка: настраиваемая 32">
            <a:hlinkClick r:id="rId16" action="ppaction://hlinksldjump" highlightClick="1"/>
          </p:cNvPr>
          <p:cNvSpPr/>
          <p:nvPr/>
        </p:nvSpPr>
        <p:spPr>
          <a:xfrm>
            <a:off x="242886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35</a:t>
            </a:r>
            <a:endParaRPr lang="ru-RU" sz="2800" b="1" dirty="0"/>
          </a:p>
        </p:txBody>
      </p:sp>
      <p:sp>
        <p:nvSpPr>
          <p:cNvPr id="34" name="Управляющая кнопка: настраиваемая 33">
            <a:hlinkClick r:id="rId17" action="ppaction://hlinksldjump" highlightClick="1"/>
          </p:cNvPr>
          <p:cNvSpPr/>
          <p:nvPr/>
        </p:nvSpPr>
        <p:spPr>
          <a:xfrm>
            <a:off x="3571868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36</a:t>
            </a:r>
            <a:endParaRPr lang="ru-RU" sz="2800" b="1" dirty="0"/>
          </a:p>
        </p:txBody>
      </p:sp>
      <p:sp>
        <p:nvSpPr>
          <p:cNvPr id="35" name="Управляющая кнопка: настраиваемая 34">
            <a:hlinkClick r:id="rId18" action="ppaction://hlinksldjump" highlightClick="1"/>
          </p:cNvPr>
          <p:cNvSpPr/>
          <p:nvPr/>
        </p:nvSpPr>
        <p:spPr>
          <a:xfrm>
            <a:off x="4714876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37</a:t>
            </a:r>
            <a:endParaRPr lang="ru-RU" sz="2800" b="1" dirty="0"/>
          </a:p>
        </p:txBody>
      </p:sp>
      <p:sp>
        <p:nvSpPr>
          <p:cNvPr id="36" name="Управляющая кнопка: настраиваемая 35">
            <a:hlinkClick r:id="rId19" action="ppaction://hlinksldjump" highlightClick="1"/>
          </p:cNvPr>
          <p:cNvSpPr/>
          <p:nvPr/>
        </p:nvSpPr>
        <p:spPr>
          <a:xfrm>
            <a:off x="5857884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38</a:t>
            </a:r>
            <a:endParaRPr lang="ru-RU" sz="2800" b="1" dirty="0"/>
          </a:p>
        </p:txBody>
      </p:sp>
      <p:sp>
        <p:nvSpPr>
          <p:cNvPr id="37" name="Управляющая кнопка: настраиваемая 36">
            <a:hlinkClick r:id="rId20" action="ppaction://hlinksldjump" highlightClick="1"/>
          </p:cNvPr>
          <p:cNvSpPr/>
          <p:nvPr/>
        </p:nvSpPr>
        <p:spPr>
          <a:xfrm>
            <a:off x="7000892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39</a:t>
            </a:r>
            <a:endParaRPr lang="ru-RU" sz="2800" b="1" dirty="0"/>
          </a:p>
        </p:txBody>
      </p:sp>
      <p:sp>
        <p:nvSpPr>
          <p:cNvPr id="38" name="Управляющая кнопка: настраиваемая 37">
            <a:hlinkClick r:id="rId21" action="ppaction://hlinksldjump" highlightClick="1"/>
          </p:cNvPr>
          <p:cNvSpPr/>
          <p:nvPr/>
        </p:nvSpPr>
        <p:spPr>
          <a:xfrm>
            <a:off x="814390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40</a:t>
            </a:r>
            <a:endParaRPr lang="ru-RU" sz="2800" b="1" dirty="0"/>
          </a:p>
        </p:txBody>
      </p:sp>
      <p:sp>
        <p:nvSpPr>
          <p:cNvPr id="39" name="Управляющая кнопка: настраиваемая 38">
            <a:hlinkClick r:id="rId22" action="ppaction://hlinksldjump" highlightClick="1"/>
          </p:cNvPr>
          <p:cNvSpPr/>
          <p:nvPr/>
        </p:nvSpPr>
        <p:spPr>
          <a:xfrm>
            <a:off x="242886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43</a:t>
            </a:r>
            <a:endParaRPr lang="ru-RU" sz="2800" b="1" dirty="0"/>
          </a:p>
        </p:txBody>
      </p:sp>
      <p:sp>
        <p:nvSpPr>
          <p:cNvPr id="40" name="Управляющая кнопка: настраиваемая 39">
            <a:hlinkClick r:id="rId23" action="ppaction://hlinksldjump" highlightClick="1"/>
          </p:cNvPr>
          <p:cNvSpPr/>
          <p:nvPr/>
        </p:nvSpPr>
        <p:spPr>
          <a:xfrm>
            <a:off x="3571868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44</a:t>
            </a:r>
            <a:endParaRPr lang="ru-RU" sz="2800" b="1" dirty="0"/>
          </a:p>
        </p:txBody>
      </p:sp>
      <p:sp>
        <p:nvSpPr>
          <p:cNvPr id="41" name="Управляющая кнопка: настраиваемая 40">
            <a:hlinkClick r:id="rId24" action="ppaction://hlinksldjump" highlightClick="1"/>
          </p:cNvPr>
          <p:cNvSpPr/>
          <p:nvPr/>
        </p:nvSpPr>
        <p:spPr>
          <a:xfrm>
            <a:off x="4714876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45</a:t>
            </a:r>
            <a:endParaRPr lang="ru-RU" sz="2800" b="1" dirty="0"/>
          </a:p>
        </p:txBody>
      </p:sp>
      <p:sp>
        <p:nvSpPr>
          <p:cNvPr id="42" name="Управляющая кнопка: настраиваемая 41">
            <a:hlinkClick r:id="rId25" action="ppaction://hlinksldjump" highlightClick="1"/>
          </p:cNvPr>
          <p:cNvSpPr/>
          <p:nvPr/>
        </p:nvSpPr>
        <p:spPr>
          <a:xfrm>
            <a:off x="5857884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46</a:t>
            </a:r>
            <a:endParaRPr lang="ru-RU" sz="2800" b="1" dirty="0"/>
          </a:p>
        </p:txBody>
      </p:sp>
      <p:sp>
        <p:nvSpPr>
          <p:cNvPr id="43" name="Управляющая кнопка: настраиваемая 42">
            <a:hlinkClick r:id="rId26" action="ppaction://hlinksldjump" highlightClick="1"/>
          </p:cNvPr>
          <p:cNvSpPr/>
          <p:nvPr/>
        </p:nvSpPr>
        <p:spPr>
          <a:xfrm>
            <a:off x="7000892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47</a:t>
            </a:r>
            <a:endParaRPr lang="ru-RU" sz="2800" b="1" dirty="0"/>
          </a:p>
        </p:txBody>
      </p:sp>
      <p:sp>
        <p:nvSpPr>
          <p:cNvPr id="44" name="Управляющая кнопка: настраиваемая 43">
            <a:hlinkClick r:id="rId27" action="ppaction://hlinksldjump" highlightClick="1"/>
          </p:cNvPr>
          <p:cNvSpPr/>
          <p:nvPr/>
        </p:nvSpPr>
        <p:spPr>
          <a:xfrm>
            <a:off x="814390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48</a:t>
            </a:r>
            <a:endParaRPr lang="ru-RU" sz="2800" b="1" dirty="0"/>
          </a:p>
        </p:txBody>
      </p:sp>
      <p:sp>
        <p:nvSpPr>
          <p:cNvPr id="45" name="Управляющая кнопка: настраиваемая 44">
            <a:hlinkClick r:id="rId28" action="ppaction://hlinksldjump" highlightClick="1"/>
          </p:cNvPr>
          <p:cNvSpPr/>
          <p:nvPr/>
        </p:nvSpPr>
        <p:spPr>
          <a:xfrm>
            <a:off x="242886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51</a:t>
            </a:r>
            <a:endParaRPr lang="ru-RU" sz="2800" b="1" dirty="0"/>
          </a:p>
        </p:txBody>
      </p:sp>
      <p:sp>
        <p:nvSpPr>
          <p:cNvPr id="46" name="Управляющая кнопка: настраиваемая 45">
            <a:hlinkClick r:id="rId29" action="ppaction://hlinksldjump" highlightClick="1"/>
          </p:cNvPr>
          <p:cNvSpPr/>
          <p:nvPr/>
        </p:nvSpPr>
        <p:spPr>
          <a:xfrm>
            <a:off x="3571868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52</a:t>
            </a:r>
            <a:endParaRPr lang="ru-RU" sz="2800" b="1" dirty="0"/>
          </a:p>
        </p:txBody>
      </p:sp>
      <p:sp>
        <p:nvSpPr>
          <p:cNvPr id="47" name="Управляющая кнопка: настраиваемая 46">
            <a:hlinkClick r:id="rId30" action="ppaction://hlinksldjump" highlightClick="1"/>
          </p:cNvPr>
          <p:cNvSpPr/>
          <p:nvPr/>
        </p:nvSpPr>
        <p:spPr>
          <a:xfrm>
            <a:off x="4714876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53</a:t>
            </a:r>
            <a:endParaRPr lang="ru-RU" sz="2800" b="1" dirty="0"/>
          </a:p>
        </p:txBody>
      </p:sp>
      <p:sp>
        <p:nvSpPr>
          <p:cNvPr id="48" name="Управляющая кнопка: настраиваемая 47">
            <a:hlinkClick r:id="rId31" action="ppaction://hlinksldjump" highlightClick="1"/>
          </p:cNvPr>
          <p:cNvSpPr/>
          <p:nvPr/>
        </p:nvSpPr>
        <p:spPr>
          <a:xfrm>
            <a:off x="5857884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54</a:t>
            </a:r>
            <a:endParaRPr lang="ru-RU" sz="2800" b="1" dirty="0"/>
          </a:p>
        </p:txBody>
      </p:sp>
      <p:sp>
        <p:nvSpPr>
          <p:cNvPr id="49" name="Управляющая кнопка: настраиваемая 48">
            <a:hlinkClick r:id="rId32" action="ppaction://hlinksldjump" highlightClick="1"/>
          </p:cNvPr>
          <p:cNvSpPr/>
          <p:nvPr/>
        </p:nvSpPr>
        <p:spPr>
          <a:xfrm>
            <a:off x="7000892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55</a:t>
            </a:r>
            <a:endParaRPr lang="ru-RU" sz="2800" b="1" dirty="0"/>
          </a:p>
        </p:txBody>
      </p:sp>
      <p:sp>
        <p:nvSpPr>
          <p:cNvPr id="50" name="Управляющая кнопка: настраиваемая 49">
            <a:hlinkClick r:id="rId33" action="ppaction://hlinksldjump" highlightClick="1"/>
          </p:cNvPr>
          <p:cNvSpPr/>
          <p:nvPr/>
        </p:nvSpPr>
        <p:spPr>
          <a:xfrm>
            <a:off x="814390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56</a:t>
            </a:r>
            <a:endParaRPr lang="ru-RU" sz="2800" b="1" dirty="0"/>
          </a:p>
        </p:txBody>
      </p:sp>
      <p:sp>
        <p:nvSpPr>
          <p:cNvPr id="51" name="Управляющая кнопка: настраиваемая 50">
            <a:hlinkClick r:id="rId34" action="ppaction://hlinksldjump" highlightClick="1"/>
          </p:cNvPr>
          <p:cNvSpPr/>
          <p:nvPr/>
        </p:nvSpPr>
        <p:spPr>
          <a:xfrm>
            <a:off x="28572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17</a:t>
            </a:r>
            <a:endParaRPr lang="ru-RU" sz="2800" b="1" dirty="0"/>
          </a:p>
        </p:txBody>
      </p:sp>
      <p:sp>
        <p:nvSpPr>
          <p:cNvPr id="52" name="Управляющая кнопка: настраиваемая 51">
            <a:hlinkClick r:id="rId35" action="ppaction://hlinksldjump" highlightClick="1"/>
          </p:cNvPr>
          <p:cNvSpPr/>
          <p:nvPr/>
        </p:nvSpPr>
        <p:spPr>
          <a:xfrm>
            <a:off x="135729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18</a:t>
            </a:r>
            <a:endParaRPr lang="ru-RU" sz="2800" b="1" dirty="0"/>
          </a:p>
        </p:txBody>
      </p:sp>
      <p:sp>
        <p:nvSpPr>
          <p:cNvPr id="53" name="Управляющая кнопка: настраиваемая 52">
            <a:hlinkClick r:id="rId36" action="ppaction://hlinksldjump" highlightClick="1"/>
          </p:cNvPr>
          <p:cNvSpPr/>
          <p:nvPr/>
        </p:nvSpPr>
        <p:spPr>
          <a:xfrm>
            <a:off x="28572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25</a:t>
            </a:r>
            <a:endParaRPr lang="ru-RU" sz="2800" b="1" dirty="0"/>
          </a:p>
        </p:txBody>
      </p:sp>
      <p:sp>
        <p:nvSpPr>
          <p:cNvPr id="54" name="Управляющая кнопка: настраиваемая 53">
            <a:hlinkClick r:id="rId37" action="ppaction://hlinksldjump" highlightClick="1"/>
          </p:cNvPr>
          <p:cNvSpPr/>
          <p:nvPr/>
        </p:nvSpPr>
        <p:spPr>
          <a:xfrm>
            <a:off x="135729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26</a:t>
            </a:r>
            <a:endParaRPr lang="ru-RU" sz="2800" b="1" dirty="0"/>
          </a:p>
        </p:txBody>
      </p:sp>
      <p:sp>
        <p:nvSpPr>
          <p:cNvPr id="55" name="Управляющая кнопка: настраиваемая 54">
            <a:hlinkClick r:id="rId38" action="ppaction://hlinksldjump" highlightClick="1"/>
          </p:cNvPr>
          <p:cNvSpPr/>
          <p:nvPr/>
        </p:nvSpPr>
        <p:spPr>
          <a:xfrm>
            <a:off x="28572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33</a:t>
            </a:r>
            <a:endParaRPr lang="ru-RU" sz="2800" b="1" dirty="0"/>
          </a:p>
        </p:txBody>
      </p:sp>
      <p:sp>
        <p:nvSpPr>
          <p:cNvPr id="56" name="Управляющая кнопка: настраиваемая 55">
            <a:hlinkClick r:id="rId39" action="ppaction://hlinksldjump" highlightClick="1"/>
          </p:cNvPr>
          <p:cNvSpPr/>
          <p:nvPr/>
        </p:nvSpPr>
        <p:spPr>
          <a:xfrm>
            <a:off x="135729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34</a:t>
            </a:r>
            <a:endParaRPr lang="ru-RU" sz="2800" b="1" dirty="0"/>
          </a:p>
        </p:txBody>
      </p:sp>
      <p:sp>
        <p:nvSpPr>
          <p:cNvPr id="57" name="Управляющая кнопка: настраиваемая 56">
            <a:hlinkClick r:id="rId40" action="ppaction://hlinksldjump" highlightClick="1"/>
          </p:cNvPr>
          <p:cNvSpPr/>
          <p:nvPr/>
        </p:nvSpPr>
        <p:spPr>
          <a:xfrm>
            <a:off x="28572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41</a:t>
            </a:r>
            <a:endParaRPr lang="ru-RU" sz="2800" b="1" dirty="0"/>
          </a:p>
        </p:txBody>
      </p:sp>
      <p:sp>
        <p:nvSpPr>
          <p:cNvPr id="58" name="Управляющая кнопка: настраиваемая 57">
            <a:hlinkClick r:id="rId41" action="ppaction://hlinksldjump" highlightClick="1"/>
          </p:cNvPr>
          <p:cNvSpPr/>
          <p:nvPr/>
        </p:nvSpPr>
        <p:spPr>
          <a:xfrm>
            <a:off x="135729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42</a:t>
            </a:r>
            <a:endParaRPr lang="ru-RU" sz="2800" b="1" dirty="0"/>
          </a:p>
        </p:txBody>
      </p:sp>
      <p:sp>
        <p:nvSpPr>
          <p:cNvPr id="60" name="Управляющая кнопка: настраиваемая 59">
            <a:hlinkClick r:id="rId42" action="ppaction://hlinksldjump" highlightClick="1"/>
          </p:cNvPr>
          <p:cNvSpPr/>
          <p:nvPr/>
        </p:nvSpPr>
        <p:spPr>
          <a:xfrm>
            <a:off x="135729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50</a:t>
            </a:r>
            <a:endParaRPr lang="ru-RU" sz="2800" b="1" dirty="0"/>
          </a:p>
        </p:txBody>
      </p:sp>
      <p:cxnSp>
        <p:nvCxnSpPr>
          <p:cNvPr id="73" name="Прямая соединительная линия 72"/>
          <p:cNvCxnSpPr/>
          <p:nvPr/>
        </p:nvCxnSpPr>
        <p:spPr>
          <a:xfrm rot="5400000" flipH="1" flipV="1">
            <a:off x="7143768" y="1428736"/>
            <a:ext cx="571504" cy="2857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 rot="16200000" flipH="1">
            <a:off x="7072330" y="1643050"/>
            <a:ext cx="285752" cy="142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5" name="Управляющая кнопка: настраиваемая 74">
            <a:hlinkClick r:id="rId43" action="ppaction://hlinksldjump" highlightClick="1"/>
          </p:cNvPr>
          <p:cNvSpPr/>
          <p:nvPr/>
        </p:nvSpPr>
        <p:spPr>
          <a:xfrm>
            <a:off x="28572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49</a:t>
            </a:r>
            <a:endParaRPr lang="ru-RU" sz="2800" b="1" dirty="0"/>
          </a:p>
        </p:txBody>
      </p:sp>
      <p:sp>
        <p:nvSpPr>
          <p:cNvPr id="76" name="Управляющая кнопка: настраиваемая 75">
            <a:hlinkClick r:id="rId44" action="ppaction://hlinksldjump" highlightClick="1"/>
          </p:cNvPr>
          <p:cNvSpPr/>
          <p:nvPr/>
        </p:nvSpPr>
        <p:spPr>
          <a:xfrm>
            <a:off x="28572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77" name="Управляющая кнопка: настраиваемая 76">
            <a:hlinkClick r:id="rId45" action="ppaction://hlinksldjump" highlightClick="1"/>
          </p:cNvPr>
          <p:cNvSpPr/>
          <p:nvPr/>
        </p:nvSpPr>
        <p:spPr>
          <a:xfrm>
            <a:off x="135729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78" name="Управляющая кнопка: настраиваемая 77">
            <a:hlinkClick r:id="rId46" action="ppaction://hlinksldjump" highlightClick="1"/>
          </p:cNvPr>
          <p:cNvSpPr/>
          <p:nvPr/>
        </p:nvSpPr>
        <p:spPr>
          <a:xfrm>
            <a:off x="2428860" y="215308"/>
            <a:ext cx="644400" cy="784800"/>
          </a:xfrm>
          <a:prstGeom prst="actionButtonBlank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79" name="Управляющая кнопка: настраиваемая 78">
            <a:hlinkClick r:id="rId47" action="ppaction://hlinksldjump" highlightClick="1"/>
          </p:cNvPr>
          <p:cNvSpPr/>
          <p:nvPr/>
        </p:nvSpPr>
        <p:spPr>
          <a:xfrm>
            <a:off x="3571868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80" name="Управляющая кнопка: настраиваемая 79">
            <a:hlinkClick r:id="rId48" action="ppaction://hlinksldjump" highlightClick="1"/>
          </p:cNvPr>
          <p:cNvSpPr/>
          <p:nvPr/>
        </p:nvSpPr>
        <p:spPr>
          <a:xfrm>
            <a:off x="4714876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81" name="Управляющая кнопка: настраиваемая 80">
            <a:hlinkClick r:id="rId49" action="ppaction://hlinksldjump" highlightClick="1"/>
          </p:cNvPr>
          <p:cNvSpPr/>
          <p:nvPr/>
        </p:nvSpPr>
        <p:spPr>
          <a:xfrm>
            <a:off x="5857884" y="215308"/>
            <a:ext cx="644400" cy="784800"/>
          </a:xfrm>
          <a:prstGeom prst="actionButtonBlank">
            <a:avLst/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6</a:t>
            </a:r>
            <a:endParaRPr lang="ru-RU" sz="2800" b="1" dirty="0"/>
          </a:p>
        </p:txBody>
      </p:sp>
      <p:sp>
        <p:nvSpPr>
          <p:cNvPr id="82" name="Управляющая кнопка: настраиваемая 81">
            <a:hlinkClick r:id="rId50" action="ppaction://hlinksldjump" highlightClick="1"/>
          </p:cNvPr>
          <p:cNvSpPr/>
          <p:nvPr/>
        </p:nvSpPr>
        <p:spPr>
          <a:xfrm>
            <a:off x="7000892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7</a:t>
            </a:r>
            <a:endParaRPr lang="ru-RU" sz="2800" b="1" dirty="0"/>
          </a:p>
        </p:txBody>
      </p:sp>
      <p:sp>
        <p:nvSpPr>
          <p:cNvPr id="83" name="Управляющая кнопка: настраиваемая 82">
            <a:hlinkClick r:id="rId51" action="ppaction://hlinksldjump" highlightClick="1"/>
          </p:cNvPr>
          <p:cNvSpPr/>
          <p:nvPr/>
        </p:nvSpPr>
        <p:spPr>
          <a:xfrm>
            <a:off x="814390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8</a:t>
            </a:r>
            <a:endParaRPr lang="ru-RU" sz="2800" b="1" dirty="0"/>
          </a:p>
        </p:txBody>
      </p:sp>
      <p:sp>
        <p:nvSpPr>
          <p:cNvPr id="84" name="Управляющая кнопка: настраиваемая 83">
            <a:hlinkClick r:id="rId52" action="ppaction://hlinksldjump" highlightClick="1"/>
          </p:cNvPr>
          <p:cNvSpPr/>
          <p:nvPr/>
        </p:nvSpPr>
        <p:spPr>
          <a:xfrm>
            <a:off x="28572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9</a:t>
            </a:r>
            <a:endParaRPr lang="ru-RU" sz="2800" b="1" dirty="0"/>
          </a:p>
        </p:txBody>
      </p:sp>
      <p:sp>
        <p:nvSpPr>
          <p:cNvPr id="85" name="Управляющая кнопка: настраиваемая 84">
            <a:hlinkClick r:id="rId53" action="ppaction://hlinksldjump" highlightClick="1"/>
          </p:cNvPr>
          <p:cNvSpPr/>
          <p:nvPr/>
        </p:nvSpPr>
        <p:spPr>
          <a:xfrm>
            <a:off x="135729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10</a:t>
            </a:r>
            <a:endParaRPr lang="ru-RU" sz="2800" b="1" dirty="0"/>
          </a:p>
        </p:txBody>
      </p:sp>
      <p:sp>
        <p:nvSpPr>
          <p:cNvPr id="86" name="Управляющая кнопка: настраиваемая 85">
            <a:hlinkClick r:id="rId54" action="ppaction://hlinksldjump" highlightClick="1"/>
          </p:cNvPr>
          <p:cNvSpPr/>
          <p:nvPr/>
        </p:nvSpPr>
        <p:spPr>
          <a:xfrm>
            <a:off x="242886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11</a:t>
            </a:r>
            <a:endParaRPr lang="ru-RU" sz="2800" b="1" dirty="0"/>
          </a:p>
        </p:txBody>
      </p:sp>
      <p:sp>
        <p:nvSpPr>
          <p:cNvPr id="87" name="Управляющая кнопка: настраиваемая 86">
            <a:hlinkClick r:id="rId55" action="ppaction://hlinksldjump" highlightClick="1"/>
          </p:cNvPr>
          <p:cNvSpPr/>
          <p:nvPr/>
        </p:nvSpPr>
        <p:spPr>
          <a:xfrm>
            <a:off x="3571868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12</a:t>
            </a:r>
            <a:endParaRPr lang="ru-RU" sz="2800" b="1" dirty="0"/>
          </a:p>
        </p:txBody>
      </p:sp>
      <p:sp>
        <p:nvSpPr>
          <p:cNvPr id="88" name="Управляющая кнопка: настраиваемая 87">
            <a:hlinkClick r:id="rId56" action="ppaction://hlinksldjump" highlightClick="1"/>
          </p:cNvPr>
          <p:cNvSpPr/>
          <p:nvPr/>
        </p:nvSpPr>
        <p:spPr>
          <a:xfrm>
            <a:off x="4714876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13</a:t>
            </a:r>
            <a:endParaRPr lang="ru-RU" sz="2800" b="1" dirty="0"/>
          </a:p>
        </p:txBody>
      </p:sp>
      <p:sp>
        <p:nvSpPr>
          <p:cNvPr id="89" name="Управляющая кнопка: настраиваемая 88">
            <a:hlinkClick r:id="rId57" action="ppaction://hlinksldjump" highlightClick="1"/>
          </p:cNvPr>
          <p:cNvSpPr/>
          <p:nvPr/>
        </p:nvSpPr>
        <p:spPr>
          <a:xfrm>
            <a:off x="5857884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14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Управляющая кнопка: настраиваемая 20">
            <a:hlinkClick r:id="rId3" action="ppaction://hlinksldjump" highlightClick="1"/>
          </p:cNvPr>
          <p:cNvSpPr/>
          <p:nvPr/>
        </p:nvSpPr>
        <p:spPr>
          <a:xfrm>
            <a:off x="2428860" y="20716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19</a:t>
            </a:r>
            <a:endParaRPr lang="ru-RU" sz="2800" b="1" dirty="0"/>
          </a:p>
        </p:txBody>
      </p:sp>
      <p:sp>
        <p:nvSpPr>
          <p:cNvPr id="22" name="Управляющая кнопка: настраиваемая 21">
            <a:hlinkClick r:id="rId4" action="ppaction://hlinksldjump" highlightClick="1"/>
          </p:cNvPr>
          <p:cNvSpPr/>
          <p:nvPr/>
        </p:nvSpPr>
        <p:spPr>
          <a:xfrm>
            <a:off x="3571868" y="20716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20</a:t>
            </a:r>
            <a:endParaRPr lang="ru-RU" sz="2800" b="1" dirty="0"/>
          </a:p>
        </p:txBody>
      </p:sp>
      <p:sp>
        <p:nvSpPr>
          <p:cNvPr id="23" name="Управляющая кнопка: настраиваемая 22">
            <a:hlinkClick r:id="rId5" action="ppaction://hlinksldjump" highlightClick="1"/>
          </p:cNvPr>
          <p:cNvSpPr/>
          <p:nvPr/>
        </p:nvSpPr>
        <p:spPr>
          <a:xfrm>
            <a:off x="4714876" y="20716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21</a:t>
            </a:r>
            <a:endParaRPr lang="ru-RU" sz="2800" b="1" dirty="0"/>
          </a:p>
        </p:txBody>
      </p:sp>
      <p:sp>
        <p:nvSpPr>
          <p:cNvPr id="24" name="Управляющая кнопка: настраиваемая 23">
            <a:hlinkClick r:id="rId6" action="ppaction://hlinksldjump" highlightClick="1"/>
          </p:cNvPr>
          <p:cNvSpPr/>
          <p:nvPr/>
        </p:nvSpPr>
        <p:spPr>
          <a:xfrm>
            <a:off x="5857884" y="20716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22</a:t>
            </a:r>
            <a:endParaRPr lang="ru-RU" sz="2800" b="1" dirty="0"/>
          </a:p>
        </p:txBody>
      </p:sp>
      <p:sp>
        <p:nvSpPr>
          <p:cNvPr id="25" name="Управляющая кнопка: настраиваемая 24">
            <a:hlinkClick r:id="rId7" action="ppaction://hlinksldjump" highlightClick="1"/>
          </p:cNvPr>
          <p:cNvSpPr/>
          <p:nvPr/>
        </p:nvSpPr>
        <p:spPr>
          <a:xfrm>
            <a:off x="7000892" y="20716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23</a:t>
            </a:r>
            <a:endParaRPr lang="ru-RU" sz="2800" b="1" dirty="0"/>
          </a:p>
        </p:txBody>
      </p:sp>
      <p:sp>
        <p:nvSpPr>
          <p:cNvPr id="26" name="Управляющая кнопка: настраиваемая 25">
            <a:hlinkClick r:id="rId8" action="ppaction://hlinksldjump" highlightClick="1"/>
          </p:cNvPr>
          <p:cNvSpPr/>
          <p:nvPr/>
        </p:nvSpPr>
        <p:spPr>
          <a:xfrm>
            <a:off x="8143900" y="20716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24</a:t>
            </a:r>
            <a:endParaRPr lang="ru-RU" sz="2800" b="1" dirty="0"/>
          </a:p>
        </p:txBody>
      </p:sp>
      <p:sp>
        <p:nvSpPr>
          <p:cNvPr id="27" name="Управляющая кнопка: настраиваемая 26">
            <a:hlinkClick r:id="rId9" action="ppaction://hlinksldjump" highlightClick="1"/>
          </p:cNvPr>
          <p:cNvSpPr/>
          <p:nvPr/>
        </p:nvSpPr>
        <p:spPr>
          <a:xfrm>
            <a:off x="2428860" y="30003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27</a:t>
            </a:r>
            <a:endParaRPr lang="ru-RU" sz="2800" b="1" dirty="0"/>
          </a:p>
        </p:txBody>
      </p:sp>
      <p:sp>
        <p:nvSpPr>
          <p:cNvPr id="28" name="Управляющая кнопка: настраиваемая 27">
            <a:hlinkClick r:id="rId10" action="ppaction://hlinksldjump" highlightClick="1"/>
          </p:cNvPr>
          <p:cNvSpPr/>
          <p:nvPr/>
        </p:nvSpPr>
        <p:spPr>
          <a:xfrm>
            <a:off x="3571868" y="30003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28</a:t>
            </a:r>
            <a:endParaRPr lang="ru-RU" sz="2800" b="1" dirty="0"/>
          </a:p>
        </p:txBody>
      </p:sp>
      <p:sp>
        <p:nvSpPr>
          <p:cNvPr id="29" name="Управляющая кнопка: настраиваемая 28">
            <a:hlinkClick r:id="rId11" action="ppaction://hlinksldjump" highlightClick="1"/>
          </p:cNvPr>
          <p:cNvSpPr/>
          <p:nvPr/>
        </p:nvSpPr>
        <p:spPr>
          <a:xfrm>
            <a:off x="4714876" y="30003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29</a:t>
            </a:r>
            <a:endParaRPr lang="ru-RU" sz="2800" b="1" dirty="0"/>
          </a:p>
        </p:txBody>
      </p:sp>
      <p:sp>
        <p:nvSpPr>
          <p:cNvPr id="30" name="Управляющая кнопка: настраиваемая 29">
            <a:hlinkClick r:id="rId12" action="ppaction://hlinksldjump" highlightClick="1"/>
          </p:cNvPr>
          <p:cNvSpPr/>
          <p:nvPr/>
        </p:nvSpPr>
        <p:spPr>
          <a:xfrm>
            <a:off x="5857884" y="30003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30</a:t>
            </a:r>
            <a:endParaRPr lang="ru-RU" sz="2800" b="1" dirty="0"/>
          </a:p>
        </p:txBody>
      </p:sp>
      <p:sp>
        <p:nvSpPr>
          <p:cNvPr id="31" name="Управляющая кнопка: настраиваемая 30">
            <a:hlinkClick r:id="rId13" action="ppaction://hlinksldjump" highlightClick="1"/>
          </p:cNvPr>
          <p:cNvSpPr/>
          <p:nvPr/>
        </p:nvSpPr>
        <p:spPr>
          <a:xfrm>
            <a:off x="7000892" y="30003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31</a:t>
            </a:r>
            <a:endParaRPr lang="ru-RU" sz="2800" b="1" dirty="0"/>
          </a:p>
        </p:txBody>
      </p:sp>
      <p:sp>
        <p:nvSpPr>
          <p:cNvPr id="32" name="Управляющая кнопка: настраиваемая 31">
            <a:hlinkClick r:id="rId14" action="ppaction://hlinksldjump" highlightClick="1"/>
          </p:cNvPr>
          <p:cNvSpPr/>
          <p:nvPr/>
        </p:nvSpPr>
        <p:spPr>
          <a:xfrm>
            <a:off x="8143900" y="30003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32</a:t>
            </a:r>
            <a:endParaRPr lang="ru-RU" sz="2800" b="1" dirty="0"/>
          </a:p>
        </p:txBody>
      </p:sp>
      <p:sp>
        <p:nvSpPr>
          <p:cNvPr id="33" name="Управляющая кнопка: настраиваемая 32">
            <a:hlinkClick r:id="rId15" action="ppaction://hlinksldjump" highlightClick="1"/>
          </p:cNvPr>
          <p:cNvSpPr/>
          <p:nvPr/>
        </p:nvSpPr>
        <p:spPr>
          <a:xfrm>
            <a:off x="2428860" y="392906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35</a:t>
            </a:r>
            <a:endParaRPr lang="ru-RU" sz="2800" b="1" dirty="0"/>
          </a:p>
        </p:txBody>
      </p:sp>
      <p:sp>
        <p:nvSpPr>
          <p:cNvPr id="34" name="Управляющая кнопка: настраиваемая 33">
            <a:hlinkClick r:id="rId16" action="ppaction://hlinksldjump" highlightClick="1"/>
          </p:cNvPr>
          <p:cNvSpPr/>
          <p:nvPr/>
        </p:nvSpPr>
        <p:spPr>
          <a:xfrm>
            <a:off x="3571868" y="392906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36</a:t>
            </a:r>
            <a:endParaRPr lang="ru-RU" sz="2800" b="1" dirty="0"/>
          </a:p>
        </p:txBody>
      </p:sp>
      <p:sp>
        <p:nvSpPr>
          <p:cNvPr id="35" name="Управляющая кнопка: настраиваемая 34">
            <a:hlinkClick r:id="rId17" action="ppaction://hlinksldjump" highlightClick="1"/>
          </p:cNvPr>
          <p:cNvSpPr/>
          <p:nvPr/>
        </p:nvSpPr>
        <p:spPr>
          <a:xfrm>
            <a:off x="4714876" y="392906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37</a:t>
            </a:r>
            <a:endParaRPr lang="ru-RU" sz="2800" b="1" dirty="0"/>
          </a:p>
        </p:txBody>
      </p:sp>
      <p:sp>
        <p:nvSpPr>
          <p:cNvPr id="36" name="Управляющая кнопка: настраиваемая 35">
            <a:hlinkClick r:id="rId18" action="ppaction://hlinksldjump" highlightClick="1"/>
          </p:cNvPr>
          <p:cNvSpPr/>
          <p:nvPr/>
        </p:nvSpPr>
        <p:spPr>
          <a:xfrm>
            <a:off x="5857884" y="392906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38</a:t>
            </a:r>
            <a:endParaRPr lang="ru-RU" sz="2800" b="1" dirty="0"/>
          </a:p>
        </p:txBody>
      </p:sp>
      <p:sp>
        <p:nvSpPr>
          <p:cNvPr id="37" name="Управляющая кнопка: настраиваемая 36">
            <a:hlinkClick r:id="rId19" action="ppaction://hlinksldjump" highlightClick="1"/>
          </p:cNvPr>
          <p:cNvSpPr/>
          <p:nvPr/>
        </p:nvSpPr>
        <p:spPr>
          <a:xfrm>
            <a:off x="7000892" y="392906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39</a:t>
            </a:r>
            <a:endParaRPr lang="ru-RU" sz="2800" b="1" dirty="0"/>
          </a:p>
        </p:txBody>
      </p:sp>
      <p:sp>
        <p:nvSpPr>
          <p:cNvPr id="38" name="Управляющая кнопка: настраиваемая 37">
            <a:hlinkClick r:id="rId20" action="ppaction://hlinksldjump" highlightClick="1"/>
          </p:cNvPr>
          <p:cNvSpPr/>
          <p:nvPr/>
        </p:nvSpPr>
        <p:spPr>
          <a:xfrm>
            <a:off x="8143900" y="392906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40</a:t>
            </a:r>
            <a:endParaRPr lang="ru-RU" sz="2800" b="1" dirty="0"/>
          </a:p>
        </p:txBody>
      </p:sp>
      <p:sp>
        <p:nvSpPr>
          <p:cNvPr id="39" name="Управляющая кнопка: настраиваемая 38">
            <a:hlinkClick r:id="rId21" action="ppaction://hlinksldjump" highlightClick="1"/>
          </p:cNvPr>
          <p:cNvSpPr/>
          <p:nvPr/>
        </p:nvSpPr>
        <p:spPr>
          <a:xfrm>
            <a:off x="2428860" y="485776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43</a:t>
            </a:r>
            <a:endParaRPr lang="ru-RU" sz="2800" b="1" dirty="0"/>
          </a:p>
        </p:txBody>
      </p:sp>
      <p:sp>
        <p:nvSpPr>
          <p:cNvPr id="40" name="Управляющая кнопка: настраиваемая 39">
            <a:hlinkClick r:id="rId22" action="ppaction://hlinksldjump" highlightClick="1"/>
          </p:cNvPr>
          <p:cNvSpPr/>
          <p:nvPr/>
        </p:nvSpPr>
        <p:spPr>
          <a:xfrm>
            <a:off x="3571868" y="485776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44</a:t>
            </a:r>
            <a:endParaRPr lang="ru-RU" sz="2800" b="1" dirty="0"/>
          </a:p>
        </p:txBody>
      </p:sp>
      <p:sp>
        <p:nvSpPr>
          <p:cNvPr id="41" name="Управляющая кнопка: настраиваемая 40">
            <a:hlinkClick r:id="rId23" action="ppaction://hlinksldjump" highlightClick="1"/>
          </p:cNvPr>
          <p:cNvSpPr/>
          <p:nvPr/>
        </p:nvSpPr>
        <p:spPr>
          <a:xfrm>
            <a:off x="4714876" y="485776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45</a:t>
            </a:r>
            <a:endParaRPr lang="ru-RU" sz="2800" b="1" dirty="0"/>
          </a:p>
        </p:txBody>
      </p:sp>
      <p:sp>
        <p:nvSpPr>
          <p:cNvPr id="42" name="Управляющая кнопка: настраиваемая 41">
            <a:hlinkClick r:id="rId24" action="ppaction://hlinksldjump" highlightClick="1"/>
          </p:cNvPr>
          <p:cNvSpPr/>
          <p:nvPr/>
        </p:nvSpPr>
        <p:spPr>
          <a:xfrm>
            <a:off x="5857884" y="485776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46</a:t>
            </a:r>
            <a:endParaRPr lang="ru-RU" sz="2800" b="1" dirty="0"/>
          </a:p>
        </p:txBody>
      </p:sp>
      <p:sp>
        <p:nvSpPr>
          <p:cNvPr id="43" name="Управляющая кнопка: настраиваемая 42">
            <a:hlinkClick r:id="rId25" action="ppaction://hlinksldjump" highlightClick="1"/>
          </p:cNvPr>
          <p:cNvSpPr/>
          <p:nvPr/>
        </p:nvSpPr>
        <p:spPr>
          <a:xfrm>
            <a:off x="7000892" y="485776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47</a:t>
            </a:r>
            <a:endParaRPr lang="ru-RU" sz="2800" b="1" dirty="0"/>
          </a:p>
        </p:txBody>
      </p:sp>
      <p:sp>
        <p:nvSpPr>
          <p:cNvPr id="44" name="Управляющая кнопка: настраиваемая 43">
            <a:hlinkClick r:id="rId26" action="ppaction://hlinksldjump" highlightClick="1"/>
          </p:cNvPr>
          <p:cNvSpPr/>
          <p:nvPr/>
        </p:nvSpPr>
        <p:spPr>
          <a:xfrm>
            <a:off x="8143900" y="485776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48</a:t>
            </a:r>
            <a:endParaRPr lang="ru-RU" sz="2800" b="1" dirty="0"/>
          </a:p>
        </p:txBody>
      </p:sp>
      <p:sp>
        <p:nvSpPr>
          <p:cNvPr id="45" name="Управляющая кнопка: настраиваемая 44">
            <a:hlinkClick r:id="rId27" action="ppaction://hlinksldjump" highlightClick="1"/>
          </p:cNvPr>
          <p:cNvSpPr/>
          <p:nvPr/>
        </p:nvSpPr>
        <p:spPr>
          <a:xfrm>
            <a:off x="2428860" y="578645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51</a:t>
            </a:r>
            <a:endParaRPr lang="ru-RU" sz="2800" b="1" dirty="0"/>
          </a:p>
        </p:txBody>
      </p:sp>
      <p:sp>
        <p:nvSpPr>
          <p:cNvPr id="46" name="Управляющая кнопка: настраиваемая 45">
            <a:hlinkClick r:id="rId28" action="ppaction://hlinksldjump" highlightClick="1"/>
          </p:cNvPr>
          <p:cNvSpPr/>
          <p:nvPr/>
        </p:nvSpPr>
        <p:spPr>
          <a:xfrm>
            <a:off x="3571868" y="578645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52</a:t>
            </a:r>
            <a:endParaRPr lang="ru-RU" sz="2800" b="1" dirty="0"/>
          </a:p>
        </p:txBody>
      </p:sp>
      <p:sp>
        <p:nvSpPr>
          <p:cNvPr id="47" name="Управляющая кнопка: настраиваемая 46">
            <a:hlinkClick r:id="rId29" action="ppaction://hlinksldjump" highlightClick="1"/>
          </p:cNvPr>
          <p:cNvSpPr/>
          <p:nvPr/>
        </p:nvSpPr>
        <p:spPr>
          <a:xfrm>
            <a:off x="4714876" y="578645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53</a:t>
            </a:r>
            <a:endParaRPr lang="ru-RU" sz="2800" b="1" dirty="0"/>
          </a:p>
        </p:txBody>
      </p:sp>
      <p:sp>
        <p:nvSpPr>
          <p:cNvPr id="48" name="Управляющая кнопка: настраиваемая 47">
            <a:hlinkClick r:id="rId30" action="ppaction://hlinksldjump" highlightClick="1"/>
          </p:cNvPr>
          <p:cNvSpPr/>
          <p:nvPr/>
        </p:nvSpPr>
        <p:spPr>
          <a:xfrm>
            <a:off x="5857884" y="578645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54</a:t>
            </a:r>
            <a:endParaRPr lang="ru-RU" sz="2800" b="1" dirty="0"/>
          </a:p>
        </p:txBody>
      </p:sp>
      <p:sp>
        <p:nvSpPr>
          <p:cNvPr id="49" name="Управляющая кнопка: настраиваемая 48">
            <a:hlinkClick r:id="rId31" action="ppaction://hlinksldjump" highlightClick="1"/>
          </p:cNvPr>
          <p:cNvSpPr/>
          <p:nvPr/>
        </p:nvSpPr>
        <p:spPr>
          <a:xfrm>
            <a:off x="7000892" y="578645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55</a:t>
            </a:r>
            <a:endParaRPr lang="ru-RU" sz="2800" b="1" dirty="0"/>
          </a:p>
        </p:txBody>
      </p:sp>
      <p:sp>
        <p:nvSpPr>
          <p:cNvPr id="50" name="Управляющая кнопка: настраиваемая 49">
            <a:hlinkClick r:id="rId32" action="ppaction://hlinksldjump" highlightClick="1"/>
          </p:cNvPr>
          <p:cNvSpPr/>
          <p:nvPr/>
        </p:nvSpPr>
        <p:spPr>
          <a:xfrm>
            <a:off x="8143900" y="578645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56</a:t>
            </a:r>
            <a:endParaRPr lang="ru-RU" sz="2800" b="1" dirty="0"/>
          </a:p>
        </p:txBody>
      </p:sp>
      <p:sp>
        <p:nvSpPr>
          <p:cNvPr id="51" name="Управляющая кнопка: настраиваемая 50">
            <a:hlinkClick r:id="rId33" action="ppaction://hlinksldjump" highlightClick="1"/>
          </p:cNvPr>
          <p:cNvSpPr/>
          <p:nvPr/>
        </p:nvSpPr>
        <p:spPr>
          <a:xfrm>
            <a:off x="285720" y="20716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17</a:t>
            </a:r>
            <a:endParaRPr lang="ru-RU" sz="2800" b="1" dirty="0"/>
          </a:p>
        </p:txBody>
      </p:sp>
      <p:sp>
        <p:nvSpPr>
          <p:cNvPr id="52" name="Управляющая кнопка: настраиваемая 51">
            <a:hlinkClick r:id="rId34" action="ppaction://hlinksldjump" highlightClick="1"/>
          </p:cNvPr>
          <p:cNvSpPr/>
          <p:nvPr/>
        </p:nvSpPr>
        <p:spPr>
          <a:xfrm>
            <a:off x="1357290" y="20716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18</a:t>
            </a:r>
            <a:endParaRPr lang="ru-RU" sz="2800" b="1" dirty="0"/>
          </a:p>
        </p:txBody>
      </p:sp>
      <p:sp>
        <p:nvSpPr>
          <p:cNvPr id="53" name="Управляющая кнопка: настраиваемая 52">
            <a:hlinkClick r:id="rId35" action="ppaction://hlinksldjump" highlightClick="1"/>
          </p:cNvPr>
          <p:cNvSpPr/>
          <p:nvPr/>
        </p:nvSpPr>
        <p:spPr>
          <a:xfrm>
            <a:off x="285720" y="30003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25</a:t>
            </a:r>
            <a:endParaRPr lang="ru-RU" sz="2800" b="1" dirty="0"/>
          </a:p>
        </p:txBody>
      </p:sp>
      <p:sp>
        <p:nvSpPr>
          <p:cNvPr id="54" name="Управляющая кнопка: настраиваемая 53">
            <a:hlinkClick r:id="rId36" action="ppaction://hlinksldjump" highlightClick="1"/>
          </p:cNvPr>
          <p:cNvSpPr/>
          <p:nvPr/>
        </p:nvSpPr>
        <p:spPr>
          <a:xfrm>
            <a:off x="1357290" y="30003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26</a:t>
            </a:r>
            <a:endParaRPr lang="ru-RU" sz="2800" b="1" dirty="0"/>
          </a:p>
        </p:txBody>
      </p:sp>
      <p:sp>
        <p:nvSpPr>
          <p:cNvPr id="55" name="Управляющая кнопка: настраиваемая 54">
            <a:hlinkClick r:id="rId37" action="ppaction://hlinksldjump" highlightClick="1"/>
          </p:cNvPr>
          <p:cNvSpPr/>
          <p:nvPr/>
        </p:nvSpPr>
        <p:spPr>
          <a:xfrm>
            <a:off x="285720" y="392906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33</a:t>
            </a:r>
            <a:endParaRPr lang="ru-RU" sz="2800" b="1" dirty="0"/>
          </a:p>
        </p:txBody>
      </p:sp>
      <p:sp>
        <p:nvSpPr>
          <p:cNvPr id="56" name="Управляющая кнопка: настраиваемая 55">
            <a:hlinkClick r:id="rId38" action="ppaction://hlinksldjump" highlightClick="1"/>
          </p:cNvPr>
          <p:cNvSpPr/>
          <p:nvPr/>
        </p:nvSpPr>
        <p:spPr>
          <a:xfrm>
            <a:off x="1357290" y="392906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34</a:t>
            </a:r>
            <a:endParaRPr lang="ru-RU" sz="2800" b="1" dirty="0"/>
          </a:p>
        </p:txBody>
      </p:sp>
      <p:sp>
        <p:nvSpPr>
          <p:cNvPr id="57" name="Управляющая кнопка: настраиваемая 56">
            <a:hlinkClick r:id="rId39" action="ppaction://hlinksldjump" highlightClick="1"/>
          </p:cNvPr>
          <p:cNvSpPr/>
          <p:nvPr/>
        </p:nvSpPr>
        <p:spPr>
          <a:xfrm>
            <a:off x="285720" y="485776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41</a:t>
            </a:r>
            <a:endParaRPr lang="ru-RU" sz="2800" b="1" dirty="0"/>
          </a:p>
        </p:txBody>
      </p:sp>
      <p:sp>
        <p:nvSpPr>
          <p:cNvPr id="58" name="Управляющая кнопка: настраиваемая 57">
            <a:hlinkClick r:id="rId40" action="ppaction://hlinksldjump" highlightClick="1"/>
          </p:cNvPr>
          <p:cNvSpPr/>
          <p:nvPr/>
        </p:nvSpPr>
        <p:spPr>
          <a:xfrm>
            <a:off x="1357290" y="485776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42</a:t>
            </a:r>
            <a:endParaRPr lang="ru-RU" sz="2800" b="1" dirty="0"/>
          </a:p>
        </p:txBody>
      </p:sp>
      <p:sp>
        <p:nvSpPr>
          <p:cNvPr id="60" name="Управляющая кнопка: настраиваемая 59">
            <a:hlinkClick r:id="rId41" action="ppaction://hlinksldjump" highlightClick="1"/>
          </p:cNvPr>
          <p:cNvSpPr/>
          <p:nvPr/>
        </p:nvSpPr>
        <p:spPr>
          <a:xfrm>
            <a:off x="1357290" y="578645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50</a:t>
            </a:r>
            <a:endParaRPr lang="ru-RU" sz="2800" b="1" dirty="0"/>
          </a:p>
        </p:txBody>
      </p:sp>
      <p:cxnSp>
        <p:nvCxnSpPr>
          <p:cNvPr id="73" name="Прямая соединительная линия 72"/>
          <p:cNvCxnSpPr/>
          <p:nvPr/>
        </p:nvCxnSpPr>
        <p:spPr>
          <a:xfrm rot="5400000" flipH="1" flipV="1">
            <a:off x="8286776" y="1427718"/>
            <a:ext cx="571504" cy="2857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 rot="16200000" flipH="1">
            <a:off x="8215338" y="1642032"/>
            <a:ext cx="285752" cy="142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7" name="Управляющая кнопка: настраиваемая 76">
            <a:hlinkClick r:id="rId42" action="ppaction://hlinksldjump" highlightClick="1"/>
          </p:cNvPr>
          <p:cNvSpPr/>
          <p:nvPr/>
        </p:nvSpPr>
        <p:spPr>
          <a:xfrm>
            <a:off x="285720" y="578645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49</a:t>
            </a:r>
            <a:endParaRPr lang="ru-RU" sz="2800" b="1" dirty="0"/>
          </a:p>
        </p:txBody>
      </p:sp>
      <p:sp>
        <p:nvSpPr>
          <p:cNvPr id="78" name="Управляющая кнопка: настраиваемая 77">
            <a:hlinkClick r:id="rId43" action="ppaction://hlinksldjump" highlightClick="1"/>
          </p:cNvPr>
          <p:cNvSpPr/>
          <p:nvPr/>
        </p:nvSpPr>
        <p:spPr>
          <a:xfrm>
            <a:off x="285720" y="2142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79" name="Управляющая кнопка: настраиваемая 78">
            <a:hlinkClick r:id="rId44" action="ppaction://hlinksldjump" highlightClick="1"/>
          </p:cNvPr>
          <p:cNvSpPr/>
          <p:nvPr/>
        </p:nvSpPr>
        <p:spPr>
          <a:xfrm>
            <a:off x="1357290" y="2142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80" name="Управляющая кнопка: настраиваемая 79">
            <a:hlinkClick r:id="rId45" action="ppaction://hlinksldjump" highlightClick="1"/>
          </p:cNvPr>
          <p:cNvSpPr/>
          <p:nvPr/>
        </p:nvSpPr>
        <p:spPr>
          <a:xfrm>
            <a:off x="2428860" y="214290"/>
            <a:ext cx="644400" cy="784800"/>
          </a:xfrm>
          <a:prstGeom prst="actionButtonBlank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81" name="Управляющая кнопка: настраиваемая 80">
            <a:hlinkClick r:id="rId46" action="ppaction://hlinksldjump" highlightClick="1"/>
          </p:cNvPr>
          <p:cNvSpPr/>
          <p:nvPr/>
        </p:nvSpPr>
        <p:spPr>
          <a:xfrm>
            <a:off x="3571868" y="2142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82" name="Управляющая кнопка: настраиваемая 81">
            <a:hlinkClick r:id="rId47" action="ppaction://hlinksldjump" highlightClick="1"/>
          </p:cNvPr>
          <p:cNvSpPr/>
          <p:nvPr/>
        </p:nvSpPr>
        <p:spPr>
          <a:xfrm>
            <a:off x="4714876" y="2142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83" name="Управляющая кнопка: настраиваемая 82">
            <a:hlinkClick r:id="rId48" action="ppaction://hlinksldjump" highlightClick="1"/>
          </p:cNvPr>
          <p:cNvSpPr/>
          <p:nvPr/>
        </p:nvSpPr>
        <p:spPr>
          <a:xfrm>
            <a:off x="5857884" y="214290"/>
            <a:ext cx="644400" cy="784800"/>
          </a:xfrm>
          <a:prstGeom prst="actionButtonBlank">
            <a:avLst/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6</a:t>
            </a:r>
            <a:endParaRPr lang="ru-RU" sz="2800" b="1" dirty="0"/>
          </a:p>
        </p:txBody>
      </p:sp>
      <p:sp>
        <p:nvSpPr>
          <p:cNvPr id="84" name="Управляющая кнопка: настраиваемая 83">
            <a:hlinkClick r:id="rId49" action="ppaction://hlinksldjump" highlightClick="1"/>
          </p:cNvPr>
          <p:cNvSpPr/>
          <p:nvPr/>
        </p:nvSpPr>
        <p:spPr>
          <a:xfrm>
            <a:off x="7000892" y="2142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7</a:t>
            </a:r>
            <a:endParaRPr lang="ru-RU" sz="2800" b="1" dirty="0"/>
          </a:p>
        </p:txBody>
      </p:sp>
      <p:sp>
        <p:nvSpPr>
          <p:cNvPr id="85" name="Управляющая кнопка: настраиваемая 84">
            <a:hlinkClick r:id="rId50" action="ppaction://hlinksldjump" highlightClick="1"/>
          </p:cNvPr>
          <p:cNvSpPr/>
          <p:nvPr/>
        </p:nvSpPr>
        <p:spPr>
          <a:xfrm>
            <a:off x="8143900" y="2142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8</a:t>
            </a:r>
            <a:endParaRPr lang="ru-RU" sz="2800" b="1" dirty="0"/>
          </a:p>
        </p:txBody>
      </p:sp>
      <p:sp>
        <p:nvSpPr>
          <p:cNvPr id="86" name="Управляющая кнопка: настраиваемая 85">
            <a:hlinkClick r:id="rId51" action="ppaction://hlinksldjump" highlightClick="1"/>
          </p:cNvPr>
          <p:cNvSpPr/>
          <p:nvPr/>
        </p:nvSpPr>
        <p:spPr>
          <a:xfrm>
            <a:off x="285720" y="11429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9</a:t>
            </a:r>
            <a:endParaRPr lang="ru-RU" sz="2800" b="1" dirty="0"/>
          </a:p>
        </p:txBody>
      </p:sp>
      <p:sp>
        <p:nvSpPr>
          <p:cNvPr id="87" name="Управляющая кнопка: настраиваемая 86">
            <a:hlinkClick r:id="rId52" action="ppaction://hlinksldjump" highlightClick="1"/>
          </p:cNvPr>
          <p:cNvSpPr/>
          <p:nvPr/>
        </p:nvSpPr>
        <p:spPr>
          <a:xfrm>
            <a:off x="1357290" y="11429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10</a:t>
            </a:r>
            <a:endParaRPr lang="ru-RU" sz="2800" b="1" dirty="0"/>
          </a:p>
        </p:txBody>
      </p:sp>
      <p:sp>
        <p:nvSpPr>
          <p:cNvPr id="88" name="Управляющая кнопка: настраиваемая 87">
            <a:hlinkClick r:id="rId53" action="ppaction://hlinksldjump" highlightClick="1"/>
          </p:cNvPr>
          <p:cNvSpPr/>
          <p:nvPr/>
        </p:nvSpPr>
        <p:spPr>
          <a:xfrm>
            <a:off x="2428860" y="11429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11</a:t>
            </a:r>
            <a:endParaRPr lang="ru-RU" sz="2800" b="1" dirty="0"/>
          </a:p>
        </p:txBody>
      </p:sp>
      <p:sp>
        <p:nvSpPr>
          <p:cNvPr id="89" name="Управляющая кнопка: настраиваемая 88">
            <a:hlinkClick r:id="rId54" action="ppaction://hlinksldjump" highlightClick="1"/>
          </p:cNvPr>
          <p:cNvSpPr/>
          <p:nvPr/>
        </p:nvSpPr>
        <p:spPr>
          <a:xfrm>
            <a:off x="3571868" y="11429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12</a:t>
            </a:r>
            <a:endParaRPr lang="ru-RU" sz="2800" b="1" dirty="0"/>
          </a:p>
        </p:txBody>
      </p:sp>
      <p:sp>
        <p:nvSpPr>
          <p:cNvPr id="90" name="Управляющая кнопка: настраиваемая 89">
            <a:hlinkClick r:id="rId55" action="ppaction://hlinksldjump" highlightClick="1"/>
          </p:cNvPr>
          <p:cNvSpPr/>
          <p:nvPr/>
        </p:nvSpPr>
        <p:spPr>
          <a:xfrm>
            <a:off x="4714876" y="11429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13</a:t>
            </a:r>
            <a:endParaRPr lang="ru-RU" sz="2800" b="1" dirty="0"/>
          </a:p>
        </p:txBody>
      </p:sp>
      <p:sp>
        <p:nvSpPr>
          <p:cNvPr id="91" name="Управляющая кнопка: настраиваемая 90">
            <a:hlinkClick r:id="rId56" action="ppaction://hlinksldjump" highlightClick="1"/>
          </p:cNvPr>
          <p:cNvSpPr/>
          <p:nvPr/>
        </p:nvSpPr>
        <p:spPr>
          <a:xfrm>
            <a:off x="5857884" y="11429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14</a:t>
            </a:r>
            <a:endParaRPr lang="ru-RU" sz="2800" b="1" dirty="0"/>
          </a:p>
        </p:txBody>
      </p:sp>
      <p:sp>
        <p:nvSpPr>
          <p:cNvPr id="92" name="Управляющая кнопка: настраиваемая 91">
            <a:hlinkClick r:id="rId57" action="ppaction://hlinksldjump" highlightClick="1"/>
          </p:cNvPr>
          <p:cNvSpPr/>
          <p:nvPr/>
        </p:nvSpPr>
        <p:spPr>
          <a:xfrm>
            <a:off x="7000892" y="11429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15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Admin\Рабочий стол\rus86-map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214290"/>
            <a:ext cx="6277751" cy="3643338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142844" y="3929066"/>
            <a:ext cx="23254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 smtClean="0">
                <a:latin typeface="Calibri" pitchFamily="34" charset="0"/>
              </a:rPr>
              <a:t>Условные знаки </a:t>
            </a:r>
            <a:endParaRPr lang="ru-RU" sz="2400" i="1" dirty="0">
              <a:latin typeface="Calibri" pitchFamily="34" charset="0"/>
            </a:endParaRPr>
          </a:p>
        </p:txBody>
      </p:sp>
      <p:sp>
        <p:nvSpPr>
          <p:cNvPr id="15" name="Блок-схема: узел 14"/>
          <p:cNvSpPr/>
          <p:nvPr/>
        </p:nvSpPr>
        <p:spPr>
          <a:xfrm>
            <a:off x="2643174" y="2643182"/>
            <a:ext cx="142876" cy="142876"/>
          </a:xfrm>
          <a:prstGeom prst="flowChartConnector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Блок-схема: узел 15"/>
          <p:cNvSpPr/>
          <p:nvPr/>
        </p:nvSpPr>
        <p:spPr>
          <a:xfrm>
            <a:off x="1500166" y="2571744"/>
            <a:ext cx="142876" cy="142876"/>
          </a:xfrm>
          <a:prstGeom prst="flowChartConnector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Блок-схема: узел 16"/>
          <p:cNvSpPr/>
          <p:nvPr/>
        </p:nvSpPr>
        <p:spPr>
          <a:xfrm flipH="1">
            <a:off x="2285984" y="3214686"/>
            <a:ext cx="142874" cy="142876"/>
          </a:xfrm>
          <a:prstGeom prst="flowChartConnector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00232" y="2643182"/>
            <a:ext cx="13617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/>
              <a:t>Ханты-Мансийск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9" name="Блок-схема: узел 18"/>
          <p:cNvSpPr/>
          <p:nvPr/>
        </p:nvSpPr>
        <p:spPr>
          <a:xfrm>
            <a:off x="1785918" y="1071546"/>
            <a:ext cx="142876" cy="142876"/>
          </a:xfrm>
          <a:prstGeom prst="flowChartConnector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0" name="Блок-схема: узел 19"/>
          <p:cNvSpPr/>
          <p:nvPr/>
        </p:nvSpPr>
        <p:spPr>
          <a:xfrm>
            <a:off x="2214546" y="2071678"/>
            <a:ext cx="142876" cy="142876"/>
          </a:xfrm>
          <a:prstGeom prst="flowChartConnector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1" name="Блок-схема: узел 20"/>
          <p:cNvSpPr/>
          <p:nvPr/>
        </p:nvSpPr>
        <p:spPr>
          <a:xfrm>
            <a:off x="2214546" y="1285860"/>
            <a:ext cx="142876" cy="142876"/>
          </a:xfrm>
          <a:prstGeom prst="flowChartConnector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2" name="Блок-схема: узел 21"/>
          <p:cNvSpPr/>
          <p:nvPr/>
        </p:nvSpPr>
        <p:spPr>
          <a:xfrm>
            <a:off x="3500430" y="2643182"/>
            <a:ext cx="142876" cy="142876"/>
          </a:xfrm>
          <a:prstGeom prst="flowChartConnector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3" name="Блок-схема: узел 22"/>
          <p:cNvSpPr/>
          <p:nvPr/>
        </p:nvSpPr>
        <p:spPr>
          <a:xfrm>
            <a:off x="3857620" y="2500306"/>
            <a:ext cx="142876" cy="142876"/>
          </a:xfrm>
          <a:prstGeom prst="flowChartConnector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4" name="Блок-схема: узел 23"/>
          <p:cNvSpPr/>
          <p:nvPr/>
        </p:nvSpPr>
        <p:spPr>
          <a:xfrm>
            <a:off x="4500562" y="2643182"/>
            <a:ext cx="142876" cy="142876"/>
          </a:xfrm>
          <a:prstGeom prst="flowChartConnector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5" name="Блок-схема: узел 24"/>
          <p:cNvSpPr/>
          <p:nvPr/>
        </p:nvSpPr>
        <p:spPr>
          <a:xfrm>
            <a:off x="357158" y="4857760"/>
            <a:ext cx="142876" cy="142876"/>
          </a:xfrm>
          <a:prstGeom prst="flowChartConnector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6" name="Блок-схема: узел 25"/>
          <p:cNvSpPr/>
          <p:nvPr/>
        </p:nvSpPr>
        <p:spPr>
          <a:xfrm>
            <a:off x="142844" y="4857760"/>
            <a:ext cx="142876" cy="142876"/>
          </a:xfrm>
          <a:prstGeom prst="flowChartConnector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214414" y="1214422"/>
            <a:ext cx="805029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1200" dirty="0" err="1" smtClean="0"/>
              <a:t>Березово</a:t>
            </a:r>
            <a:endParaRPr lang="ru-RU" sz="1200" dirty="0"/>
          </a:p>
        </p:txBody>
      </p:sp>
      <p:sp>
        <p:nvSpPr>
          <p:cNvPr id="28" name="TextBox 27"/>
          <p:cNvSpPr txBox="1"/>
          <p:nvPr/>
        </p:nvSpPr>
        <p:spPr>
          <a:xfrm>
            <a:off x="2071670" y="1428736"/>
            <a:ext cx="9611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Белоярский</a:t>
            </a:r>
            <a:endParaRPr lang="ru-RU" sz="1200" dirty="0"/>
          </a:p>
        </p:txBody>
      </p:sp>
      <p:sp>
        <p:nvSpPr>
          <p:cNvPr id="29" name="TextBox 28"/>
          <p:cNvSpPr txBox="1"/>
          <p:nvPr/>
        </p:nvSpPr>
        <p:spPr>
          <a:xfrm>
            <a:off x="1285852" y="2643182"/>
            <a:ext cx="6702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err="1" smtClean="0"/>
              <a:t>Югорск</a:t>
            </a:r>
            <a:endParaRPr lang="ru-RU" sz="1200" dirty="0"/>
          </a:p>
        </p:txBody>
      </p:sp>
      <p:sp>
        <p:nvSpPr>
          <p:cNvPr id="30" name="TextBox 29"/>
          <p:cNvSpPr txBox="1"/>
          <p:nvPr/>
        </p:nvSpPr>
        <p:spPr>
          <a:xfrm>
            <a:off x="1785918" y="2143116"/>
            <a:ext cx="94929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Октябрьское</a:t>
            </a:r>
            <a:endParaRPr lang="ru-RU" sz="1100" dirty="0"/>
          </a:p>
        </p:txBody>
      </p:sp>
      <p:sp>
        <p:nvSpPr>
          <p:cNvPr id="31" name="TextBox 30"/>
          <p:cNvSpPr txBox="1"/>
          <p:nvPr/>
        </p:nvSpPr>
        <p:spPr>
          <a:xfrm>
            <a:off x="3214678" y="2714620"/>
            <a:ext cx="90441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Нефтюганск</a:t>
            </a:r>
            <a:endParaRPr lang="ru-RU" sz="1100" dirty="0"/>
          </a:p>
        </p:txBody>
      </p:sp>
      <p:sp>
        <p:nvSpPr>
          <p:cNvPr id="32" name="TextBox 31"/>
          <p:cNvSpPr txBox="1"/>
          <p:nvPr/>
        </p:nvSpPr>
        <p:spPr>
          <a:xfrm>
            <a:off x="3929058" y="2428868"/>
            <a:ext cx="5966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Сургут</a:t>
            </a: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4572000" y="2571744"/>
            <a:ext cx="12072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Нижневартовск</a:t>
            </a:r>
            <a:endParaRPr lang="ru-RU" sz="1200" dirty="0"/>
          </a:p>
        </p:txBody>
      </p:sp>
      <p:sp>
        <p:nvSpPr>
          <p:cNvPr id="34" name="TextBox 33"/>
          <p:cNvSpPr txBox="1"/>
          <p:nvPr/>
        </p:nvSpPr>
        <p:spPr>
          <a:xfrm>
            <a:off x="0" y="4357694"/>
            <a:ext cx="58579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u="sng" dirty="0" smtClean="0"/>
              <a:t>Ханты-Мансийск</a:t>
            </a:r>
            <a:r>
              <a:rPr lang="ru-RU" sz="1600" dirty="0" smtClean="0"/>
              <a:t> – </a:t>
            </a:r>
            <a:r>
              <a:rPr lang="ru-RU" sz="1600" dirty="0" smtClean="0">
                <a:latin typeface="Arial Narrow" pitchFamily="34" charset="0"/>
              </a:rPr>
              <a:t>центр автономного округа</a:t>
            </a:r>
            <a:endParaRPr lang="ru-RU" sz="1600" dirty="0">
              <a:latin typeface="Arial Narrow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00034" y="4714884"/>
            <a:ext cx="14558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Arial Narrow" pitchFamily="34" charset="0"/>
              </a:rPr>
              <a:t>центры районов</a:t>
            </a:r>
            <a:endParaRPr lang="ru-RU" sz="1600" dirty="0">
              <a:latin typeface="Arial Narrow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14282" y="5072074"/>
            <a:ext cx="10150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i="1" dirty="0" smtClean="0">
                <a:latin typeface="Calibri" pitchFamily="34" charset="0"/>
              </a:rPr>
              <a:t>Районы</a:t>
            </a:r>
            <a:endParaRPr lang="ru-RU" sz="2000" i="1" dirty="0">
              <a:latin typeface="Calibri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0" y="5380672"/>
            <a:ext cx="38576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1</a:t>
            </a:r>
            <a:r>
              <a:rPr lang="ru-RU" dirty="0" smtClean="0"/>
              <a:t> </a:t>
            </a:r>
            <a:r>
              <a:rPr lang="ru-RU" sz="1600" dirty="0" smtClean="0"/>
              <a:t>Белоярский         </a:t>
            </a:r>
            <a:r>
              <a:rPr lang="ru-RU" b="1" dirty="0" smtClean="0"/>
              <a:t>6</a:t>
            </a:r>
            <a:r>
              <a:rPr lang="ru-RU" sz="1600" dirty="0" smtClean="0"/>
              <a:t> Октябрьский</a:t>
            </a:r>
            <a:endParaRPr lang="ru-RU" dirty="0" smtClean="0"/>
          </a:p>
          <a:p>
            <a:r>
              <a:rPr lang="ru-RU" b="1" dirty="0" smtClean="0"/>
              <a:t>2</a:t>
            </a:r>
            <a:r>
              <a:rPr lang="ru-RU" dirty="0" smtClean="0"/>
              <a:t> </a:t>
            </a:r>
            <a:r>
              <a:rPr lang="ru-RU" sz="1600" dirty="0" smtClean="0"/>
              <a:t>Берёзовский       </a:t>
            </a:r>
            <a:r>
              <a:rPr lang="ru-RU" b="1" dirty="0" smtClean="0"/>
              <a:t>7</a:t>
            </a:r>
            <a:r>
              <a:rPr lang="ru-RU" sz="1600" dirty="0" smtClean="0"/>
              <a:t> Советский</a:t>
            </a:r>
            <a:endParaRPr lang="ru-RU" dirty="0" smtClean="0"/>
          </a:p>
          <a:p>
            <a:r>
              <a:rPr lang="ru-RU" b="1" dirty="0" smtClean="0"/>
              <a:t>3</a:t>
            </a:r>
            <a:r>
              <a:rPr lang="ru-RU" dirty="0" smtClean="0"/>
              <a:t> </a:t>
            </a:r>
            <a:r>
              <a:rPr lang="ru-RU" sz="1600" dirty="0" smtClean="0"/>
              <a:t>Кондинский        </a:t>
            </a:r>
            <a:r>
              <a:rPr lang="ru-RU" b="1" dirty="0" smtClean="0"/>
              <a:t>8 </a:t>
            </a:r>
            <a:r>
              <a:rPr lang="ru-RU" sz="1600" dirty="0" smtClean="0"/>
              <a:t>Сургутский</a:t>
            </a:r>
          </a:p>
          <a:p>
            <a:r>
              <a:rPr lang="ru-RU" b="1" dirty="0" smtClean="0"/>
              <a:t>4</a:t>
            </a:r>
            <a:r>
              <a:rPr lang="ru-RU" sz="1600" dirty="0" smtClean="0"/>
              <a:t> Нефтюганский    </a:t>
            </a:r>
            <a:r>
              <a:rPr lang="ru-RU" b="1" dirty="0" smtClean="0"/>
              <a:t>9 </a:t>
            </a:r>
            <a:r>
              <a:rPr lang="ru-RU" sz="1600" dirty="0" smtClean="0"/>
              <a:t>Ханты-Мансийский</a:t>
            </a:r>
          </a:p>
          <a:p>
            <a:r>
              <a:rPr lang="ru-RU" b="1" dirty="0" smtClean="0"/>
              <a:t>5</a:t>
            </a:r>
            <a:r>
              <a:rPr lang="ru-RU" sz="1600" dirty="0" smtClean="0"/>
              <a:t> Нижневартовский</a:t>
            </a:r>
            <a:endParaRPr lang="ru-RU" dirty="0"/>
          </a:p>
        </p:txBody>
      </p:sp>
      <p:sp>
        <p:nvSpPr>
          <p:cNvPr id="38" name="TextBox 37"/>
          <p:cNvSpPr txBox="1"/>
          <p:nvPr/>
        </p:nvSpPr>
        <p:spPr>
          <a:xfrm>
            <a:off x="1714480" y="3286124"/>
            <a:ext cx="14287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/>
              <a:t>Междуреченский</a:t>
            </a:r>
            <a:endParaRPr lang="ru-RU" sz="900" dirty="0"/>
          </a:p>
        </p:txBody>
      </p:sp>
      <p:pic>
        <p:nvPicPr>
          <p:cNvPr id="39" name="Picture 2" descr="C:\Documents and Settings\Admin\Рабочий стол\ugra(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74" y="81438"/>
            <a:ext cx="1056530" cy="1204445"/>
          </a:xfrm>
          <a:prstGeom prst="rect">
            <a:avLst/>
          </a:prstGeom>
          <a:noFill/>
        </p:spPr>
      </p:pic>
      <p:sp>
        <p:nvSpPr>
          <p:cNvPr id="40" name="TextBox 39"/>
          <p:cNvSpPr txBox="1"/>
          <p:nvPr/>
        </p:nvSpPr>
        <p:spPr>
          <a:xfrm>
            <a:off x="6143636" y="1285860"/>
            <a:ext cx="11410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i="1" dirty="0" smtClean="0"/>
              <a:t>Герб ХМАО</a:t>
            </a:r>
            <a:endParaRPr lang="ru-RU" sz="1600" i="1" dirty="0"/>
          </a:p>
        </p:txBody>
      </p:sp>
      <p:pic>
        <p:nvPicPr>
          <p:cNvPr id="41" name="Picture 3" descr="C:\Documents and Settings\Admin\Рабочий стол\20090429195954-4234.jpg"/>
          <p:cNvPicPr>
            <a:picLocks noChangeAspect="1" noChangeArrowheads="1"/>
          </p:cNvPicPr>
          <p:nvPr/>
        </p:nvPicPr>
        <p:blipFill>
          <a:blip r:embed="rId5" cstate="print"/>
          <a:srcRect r="9774"/>
          <a:stretch>
            <a:fillRect/>
          </a:stretch>
        </p:blipFill>
        <p:spPr bwMode="auto">
          <a:xfrm>
            <a:off x="7572396" y="285728"/>
            <a:ext cx="1285884" cy="896939"/>
          </a:xfrm>
          <a:prstGeom prst="rect">
            <a:avLst/>
          </a:prstGeom>
          <a:noFill/>
        </p:spPr>
      </p:pic>
      <p:sp>
        <p:nvSpPr>
          <p:cNvPr id="42" name="TextBox 41"/>
          <p:cNvSpPr txBox="1"/>
          <p:nvPr/>
        </p:nvSpPr>
        <p:spPr>
          <a:xfrm>
            <a:off x="7572396" y="1285860"/>
            <a:ext cx="11938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i="1" dirty="0" smtClean="0"/>
              <a:t>Флаг ХМАО</a:t>
            </a:r>
            <a:endParaRPr lang="ru-RU" sz="1600" i="1" dirty="0"/>
          </a:p>
        </p:txBody>
      </p:sp>
      <p:sp>
        <p:nvSpPr>
          <p:cNvPr id="43" name="TextBox 42"/>
          <p:cNvSpPr txBox="1"/>
          <p:nvPr/>
        </p:nvSpPr>
        <p:spPr>
          <a:xfrm>
            <a:off x="3857588" y="4643446"/>
            <a:ext cx="5286412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              Ханты-Мансийский Автономный округ (ХМАО)</a:t>
            </a:r>
          </a:p>
          <a:p>
            <a:endParaRPr lang="ru-RU" sz="1400" b="1" dirty="0" smtClean="0"/>
          </a:p>
          <a:p>
            <a:r>
              <a:rPr lang="ru-RU" sz="1200" dirty="0" smtClean="0"/>
              <a:t>Образован 10 декабря 1930 г.                   Число административно-</a:t>
            </a:r>
          </a:p>
          <a:p>
            <a:r>
              <a:rPr lang="ru-RU" sz="1200" dirty="0" smtClean="0"/>
              <a:t>Центр г. Ханты-Мансийск.                           территориальных единиц всего – 22, </a:t>
            </a:r>
          </a:p>
          <a:p>
            <a:r>
              <a:rPr lang="ru-RU" sz="1200" dirty="0" smtClean="0"/>
              <a:t>Расстояние от Ханты-Мансийска               в том числе: районов – 9,</a:t>
            </a:r>
          </a:p>
          <a:p>
            <a:r>
              <a:rPr lang="ru-RU" sz="1200" dirty="0" smtClean="0"/>
              <a:t>до Москвы – 2759 км                                   городов окружного подчинения – 13.</a:t>
            </a:r>
          </a:p>
          <a:p>
            <a:r>
              <a:rPr lang="ru-RU" sz="1200" dirty="0" smtClean="0"/>
              <a:t>Площадь округа 523,1 тыс.км                    Городов районного подчинения – 2.</a:t>
            </a:r>
          </a:p>
          <a:p>
            <a:r>
              <a:rPr lang="ru-RU" sz="1200" dirty="0" smtClean="0"/>
              <a:t>Округ расположен в центрально части   Здесь живут менее одного процента </a:t>
            </a:r>
          </a:p>
          <a:p>
            <a:r>
              <a:rPr lang="ru-RU" sz="1200" dirty="0" err="1" smtClean="0"/>
              <a:t>Западно-Сибирской</a:t>
            </a:r>
            <a:r>
              <a:rPr lang="ru-RU" sz="1200" dirty="0" smtClean="0"/>
              <a:t> равнины.                   населения России. Здесь добывается   </a:t>
            </a:r>
          </a:p>
          <a:p>
            <a:r>
              <a:rPr lang="ru-RU" sz="1200" dirty="0" smtClean="0"/>
              <a:t>Население 76,610 тыс.чел. (2010 г.)         55% Российской нефти. </a:t>
            </a:r>
            <a:endParaRPr lang="ru-RU" sz="1200" dirty="0"/>
          </a:p>
        </p:txBody>
      </p:sp>
      <p:graphicFrame>
        <p:nvGraphicFramePr>
          <p:cNvPr id="44" name="Объект 43"/>
          <p:cNvGraphicFramePr>
            <a:graphicFrameLocks noChangeAspect="1"/>
          </p:cNvGraphicFramePr>
          <p:nvPr/>
        </p:nvGraphicFramePr>
        <p:xfrm>
          <a:off x="5643570" y="5429264"/>
          <a:ext cx="142876" cy="292473"/>
        </p:xfrm>
        <a:graphic>
          <a:graphicData uri="http://schemas.openxmlformats.org/presentationml/2006/ole">
            <p:oleObj spid="_x0000_s1027" name="Формула" r:id="rId6" imgW="101520" imgH="190440" progId="Equation.3">
              <p:embed/>
            </p:oleObj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Управляющая кнопка: настраиваемая 20">
            <a:hlinkClick r:id="rId3" action="ppaction://hlinksldjump" highlightClick="1"/>
          </p:cNvPr>
          <p:cNvSpPr/>
          <p:nvPr/>
        </p:nvSpPr>
        <p:spPr>
          <a:xfrm>
            <a:off x="242886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19</a:t>
            </a:r>
            <a:endParaRPr lang="ru-RU" sz="2800" b="1" dirty="0"/>
          </a:p>
        </p:txBody>
      </p:sp>
      <p:sp>
        <p:nvSpPr>
          <p:cNvPr id="22" name="Управляющая кнопка: настраиваемая 21">
            <a:hlinkClick r:id="rId4" action="ppaction://hlinksldjump" highlightClick="1"/>
          </p:cNvPr>
          <p:cNvSpPr/>
          <p:nvPr/>
        </p:nvSpPr>
        <p:spPr>
          <a:xfrm>
            <a:off x="3571868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20</a:t>
            </a:r>
            <a:endParaRPr lang="ru-RU" sz="2800" b="1" dirty="0"/>
          </a:p>
        </p:txBody>
      </p:sp>
      <p:sp>
        <p:nvSpPr>
          <p:cNvPr id="23" name="Управляющая кнопка: настраиваемая 22">
            <a:hlinkClick r:id="rId5" action="ppaction://hlinksldjump" highlightClick="1"/>
          </p:cNvPr>
          <p:cNvSpPr/>
          <p:nvPr/>
        </p:nvSpPr>
        <p:spPr>
          <a:xfrm>
            <a:off x="4714876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21</a:t>
            </a:r>
            <a:endParaRPr lang="ru-RU" sz="2800" b="1" dirty="0"/>
          </a:p>
        </p:txBody>
      </p:sp>
      <p:sp>
        <p:nvSpPr>
          <p:cNvPr id="24" name="Управляющая кнопка: настраиваемая 23">
            <a:hlinkClick r:id="rId6" action="ppaction://hlinksldjump" highlightClick="1"/>
          </p:cNvPr>
          <p:cNvSpPr/>
          <p:nvPr/>
        </p:nvSpPr>
        <p:spPr>
          <a:xfrm>
            <a:off x="5857884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22</a:t>
            </a:r>
            <a:endParaRPr lang="ru-RU" sz="2800" b="1" dirty="0"/>
          </a:p>
        </p:txBody>
      </p:sp>
      <p:sp>
        <p:nvSpPr>
          <p:cNvPr id="25" name="Управляющая кнопка: настраиваемая 24">
            <a:hlinkClick r:id="rId7" action="ppaction://hlinksldjump" highlightClick="1"/>
          </p:cNvPr>
          <p:cNvSpPr/>
          <p:nvPr/>
        </p:nvSpPr>
        <p:spPr>
          <a:xfrm>
            <a:off x="7000892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23</a:t>
            </a:r>
            <a:endParaRPr lang="ru-RU" sz="2800" b="1" dirty="0"/>
          </a:p>
        </p:txBody>
      </p:sp>
      <p:sp>
        <p:nvSpPr>
          <p:cNvPr id="26" name="Управляющая кнопка: настраиваемая 25">
            <a:hlinkClick r:id="rId8" action="ppaction://hlinksldjump" highlightClick="1"/>
          </p:cNvPr>
          <p:cNvSpPr/>
          <p:nvPr/>
        </p:nvSpPr>
        <p:spPr>
          <a:xfrm>
            <a:off x="814390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24</a:t>
            </a:r>
            <a:endParaRPr lang="ru-RU" sz="2800" b="1" dirty="0"/>
          </a:p>
        </p:txBody>
      </p:sp>
      <p:sp>
        <p:nvSpPr>
          <p:cNvPr id="27" name="Управляющая кнопка: настраиваемая 26">
            <a:hlinkClick r:id="rId9" action="ppaction://hlinksldjump" highlightClick="1"/>
          </p:cNvPr>
          <p:cNvSpPr/>
          <p:nvPr/>
        </p:nvSpPr>
        <p:spPr>
          <a:xfrm>
            <a:off x="242886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27</a:t>
            </a:r>
            <a:endParaRPr lang="ru-RU" sz="2800" b="1" dirty="0"/>
          </a:p>
        </p:txBody>
      </p:sp>
      <p:sp>
        <p:nvSpPr>
          <p:cNvPr id="28" name="Управляющая кнопка: настраиваемая 27">
            <a:hlinkClick r:id="rId10" action="ppaction://hlinksldjump" highlightClick="1"/>
          </p:cNvPr>
          <p:cNvSpPr/>
          <p:nvPr/>
        </p:nvSpPr>
        <p:spPr>
          <a:xfrm>
            <a:off x="3571868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28</a:t>
            </a:r>
            <a:endParaRPr lang="ru-RU" sz="2800" b="1" dirty="0"/>
          </a:p>
        </p:txBody>
      </p:sp>
      <p:sp>
        <p:nvSpPr>
          <p:cNvPr id="29" name="Управляющая кнопка: настраиваемая 28">
            <a:hlinkClick r:id="rId11" action="ppaction://hlinksldjump" highlightClick="1"/>
          </p:cNvPr>
          <p:cNvSpPr/>
          <p:nvPr/>
        </p:nvSpPr>
        <p:spPr>
          <a:xfrm>
            <a:off x="4714876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29</a:t>
            </a:r>
            <a:endParaRPr lang="ru-RU" sz="2800" b="1" dirty="0"/>
          </a:p>
        </p:txBody>
      </p:sp>
      <p:sp>
        <p:nvSpPr>
          <p:cNvPr id="30" name="Управляющая кнопка: настраиваемая 29">
            <a:hlinkClick r:id="rId12" action="ppaction://hlinksldjump" highlightClick="1"/>
          </p:cNvPr>
          <p:cNvSpPr/>
          <p:nvPr/>
        </p:nvSpPr>
        <p:spPr>
          <a:xfrm>
            <a:off x="5857884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30</a:t>
            </a:r>
            <a:endParaRPr lang="ru-RU" sz="2800" b="1" dirty="0"/>
          </a:p>
        </p:txBody>
      </p:sp>
      <p:sp>
        <p:nvSpPr>
          <p:cNvPr id="31" name="Управляющая кнопка: настраиваемая 30">
            <a:hlinkClick r:id="rId13" action="ppaction://hlinksldjump" highlightClick="1"/>
          </p:cNvPr>
          <p:cNvSpPr/>
          <p:nvPr/>
        </p:nvSpPr>
        <p:spPr>
          <a:xfrm>
            <a:off x="7000892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31</a:t>
            </a:r>
            <a:endParaRPr lang="ru-RU" sz="2800" b="1" dirty="0"/>
          </a:p>
        </p:txBody>
      </p:sp>
      <p:sp>
        <p:nvSpPr>
          <p:cNvPr id="32" name="Управляющая кнопка: настраиваемая 31">
            <a:hlinkClick r:id="rId14" action="ppaction://hlinksldjump" highlightClick="1"/>
          </p:cNvPr>
          <p:cNvSpPr/>
          <p:nvPr/>
        </p:nvSpPr>
        <p:spPr>
          <a:xfrm>
            <a:off x="814390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32</a:t>
            </a:r>
            <a:endParaRPr lang="ru-RU" sz="2800" b="1" dirty="0"/>
          </a:p>
        </p:txBody>
      </p:sp>
      <p:sp>
        <p:nvSpPr>
          <p:cNvPr id="33" name="Управляющая кнопка: настраиваемая 32">
            <a:hlinkClick r:id="rId15" action="ppaction://hlinksldjump" highlightClick="1"/>
          </p:cNvPr>
          <p:cNvSpPr/>
          <p:nvPr/>
        </p:nvSpPr>
        <p:spPr>
          <a:xfrm>
            <a:off x="242886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35</a:t>
            </a:r>
            <a:endParaRPr lang="ru-RU" sz="2800" b="1" dirty="0"/>
          </a:p>
        </p:txBody>
      </p:sp>
      <p:sp>
        <p:nvSpPr>
          <p:cNvPr id="34" name="Управляющая кнопка: настраиваемая 33">
            <a:hlinkClick r:id="rId16" action="ppaction://hlinksldjump" highlightClick="1"/>
          </p:cNvPr>
          <p:cNvSpPr/>
          <p:nvPr/>
        </p:nvSpPr>
        <p:spPr>
          <a:xfrm>
            <a:off x="3571868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36</a:t>
            </a:r>
            <a:endParaRPr lang="ru-RU" sz="2800" b="1" dirty="0"/>
          </a:p>
        </p:txBody>
      </p:sp>
      <p:sp>
        <p:nvSpPr>
          <p:cNvPr id="35" name="Управляющая кнопка: настраиваемая 34">
            <a:hlinkClick r:id="rId17" action="ppaction://hlinksldjump" highlightClick="1"/>
          </p:cNvPr>
          <p:cNvSpPr/>
          <p:nvPr/>
        </p:nvSpPr>
        <p:spPr>
          <a:xfrm>
            <a:off x="4714876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37</a:t>
            </a:r>
            <a:endParaRPr lang="ru-RU" sz="2800" b="1" dirty="0"/>
          </a:p>
        </p:txBody>
      </p:sp>
      <p:sp>
        <p:nvSpPr>
          <p:cNvPr id="36" name="Управляющая кнопка: настраиваемая 35">
            <a:hlinkClick r:id="rId18" action="ppaction://hlinksldjump" highlightClick="1"/>
          </p:cNvPr>
          <p:cNvSpPr/>
          <p:nvPr/>
        </p:nvSpPr>
        <p:spPr>
          <a:xfrm>
            <a:off x="5857884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38</a:t>
            </a:r>
            <a:endParaRPr lang="ru-RU" sz="2800" b="1" dirty="0"/>
          </a:p>
        </p:txBody>
      </p:sp>
      <p:sp>
        <p:nvSpPr>
          <p:cNvPr id="37" name="Управляющая кнопка: настраиваемая 36">
            <a:hlinkClick r:id="rId19" action="ppaction://hlinksldjump" highlightClick="1"/>
          </p:cNvPr>
          <p:cNvSpPr/>
          <p:nvPr/>
        </p:nvSpPr>
        <p:spPr>
          <a:xfrm>
            <a:off x="7000892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39</a:t>
            </a:r>
            <a:endParaRPr lang="ru-RU" sz="2800" b="1" dirty="0"/>
          </a:p>
        </p:txBody>
      </p:sp>
      <p:sp>
        <p:nvSpPr>
          <p:cNvPr id="38" name="Управляющая кнопка: настраиваемая 37">
            <a:hlinkClick r:id="rId20" action="ppaction://hlinksldjump" highlightClick="1"/>
          </p:cNvPr>
          <p:cNvSpPr/>
          <p:nvPr/>
        </p:nvSpPr>
        <p:spPr>
          <a:xfrm>
            <a:off x="814390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40</a:t>
            </a:r>
            <a:endParaRPr lang="ru-RU" sz="2800" b="1" dirty="0"/>
          </a:p>
        </p:txBody>
      </p:sp>
      <p:sp>
        <p:nvSpPr>
          <p:cNvPr id="39" name="Управляющая кнопка: настраиваемая 38">
            <a:hlinkClick r:id="rId21" action="ppaction://hlinksldjump" highlightClick="1"/>
          </p:cNvPr>
          <p:cNvSpPr/>
          <p:nvPr/>
        </p:nvSpPr>
        <p:spPr>
          <a:xfrm>
            <a:off x="242886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43</a:t>
            </a:r>
            <a:endParaRPr lang="ru-RU" sz="2800" b="1" dirty="0"/>
          </a:p>
        </p:txBody>
      </p:sp>
      <p:sp>
        <p:nvSpPr>
          <p:cNvPr id="40" name="Управляющая кнопка: настраиваемая 39">
            <a:hlinkClick r:id="rId22" action="ppaction://hlinksldjump" highlightClick="1"/>
          </p:cNvPr>
          <p:cNvSpPr/>
          <p:nvPr/>
        </p:nvSpPr>
        <p:spPr>
          <a:xfrm>
            <a:off x="3571868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44</a:t>
            </a:r>
            <a:endParaRPr lang="ru-RU" sz="2800" b="1" dirty="0"/>
          </a:p>
        </p:txBody>
      </p:sp>
      <p:sp>
        <p:nvSpPr>
          <p:cNvPr id="41" name="Управляющая кнопка: настраиваемая 40">
            <a:hlinkClick r:id="rId23" action="ppaction://hlinksldjump" highlightClick="1"/>
          </p:cNvPr>
          <p:cNvSpPr/>
          <p:nvPr/>
        </p:nvSpPr>
        <p:spPr>
          <a:xfrm>
            <a:off x="4714876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45</a:t>
            </a:r>
            <a:endParaRPr lang="ru-RU" sz="2800" b="1" dirty="0"/>
          </a:p>
        </p:txBody>
      </p:sp>
      <p:sp>
        <p:nvSpPr>
          <p:cNvPr id="42" name="Управляющая кнопка: настраиваемая 41">
            <a:hlinkClick r:id="rId24" action="ppaction://hlinksldjump" highlightClick="1"/>
          </p:cNvPr>
          <p:cNvSpPr/>
          <p:nvPr/>
        </p:nvSpPr>
        <p:spPr>
          <a:xfrm>
            <a:off x="5857884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46</a:t>
            </a:r>
            <a:endParaRPr lang="ru-RU" sz="2800" b="1" dirty="0"/>
          </a:p>
        </p:txBody>
      </p:sp>
      <p:sp>
        <p:nvSpPr>
          <p:cNvPr id="43" name="Управляющая кнопка: настраиваемая 42">
            <a:hlinkClick r:id="rId25" action="ppaction://hlinksldjump" highlightClick="1"/>
          </p:cNvPr>
          <p:cNvSpPr/>
          <p:nvPr/>
        </p:nvSpPr>
        <p:spPr>
          <a:xfrm>
            <a:off x="7000892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47</a:t>
            </a:r>
            <a:endParaRPr lang="ru-RU" sz="2800" b="1" dirty="0"/>
          </a:p>
        </p:txBody>
      </p:sp>
      <p:sp>
        <p:nvSpPr>
          <p:cNvPr id="44" name="Управляющая кнопка: настраиваемая 43">
            <a:hlinkClick r:id="rId26" action="ppaction://hlinksldjump" highlightClick="1"/>
          </p:cNvPr>
          <p:cNvSpPr/>
          <p:nvPr/>
        </p:nvSpPr>
        <p:spPr>
          <a:xfrm>
            <a:off x="814390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48</a:t>
            </a:r>
            <a:endParaRPr lang="ru-RU" sz="2800" b="1" dirty="0"/>
          </a:p>
        </p:txBody>
      </p:sp>
      <p:sp>
        <p:nvSpPr>
          <p:cNvPr id="45" name="Управляющая кнопка: настраиваемая 44">
            <a:hlinkClick r:id="rId27" action="ppaction://hlinksldjump" highlightClick="1"/>
          </p:cNvPr>
          <p:cNvSpPr/>
          <p:nvPr/>
        </p:nvSpPr>
        <p:spPr>
          <a:xfrm>
            <a:off x="242886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51</a:t>
            </a:r>
            <a:endParaRPr lang="ru-RU" sz="2800" b="1" dirty="0"/>
          </a:p>
        </p:txBody>
      </p:sp>
      <p:sp>
        <p:nvSpPr>
          <p:cNvPr id="46" name="Управляющая кнопка: настраиваемая 45">
            <a:hlinkClick r:id="rId28" action="ppaction://hlinksldjump" highlightClick="1"/>
          </p:cNvPr>
          <p:cNvSpPr/>
          <p:nvPr/>
        </p:nvSpPr>
        <p:spPr>
          <a:xfrm>
            <a:off x="3571868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52</a:t>
            </a:r>
            <a:endParaRPr lang="ru-RU" sz="2800" b="1" dirty="0"/>
          </a:p>
        </p:txBody>
      </p:sp>
      <p:sp>
        <p:nvSpPr>
          <p:cNvPr id="47" name="Управляющая кнопка: настраиваемая 46">
            <a:hlinkClick r:id="rId29" action="ppaction://hlinksldjump" highlightClick="1"/>
          </p:cNvPr>
          <p:cNvSpPr/>
          <p:nvPr/>
        </p:nvSpPr>
        <p:spPr>
          <a:xfrm>
            <a:off x="4714876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53</a:t>
            </a:r>
            <a:endParaRPr lang="ru-RU" sz="2800" b="1" dirty="0"/>
          </a:p>
        </p:txBody>
      </p:sp>
      <p:sp>
        <p:nvSpPr>
          <p:cNvPr id="48" name="Управляющая кнопка: настраиваемая 47">
            <a:hlinkClick r:id="rId30" action="ppaction://hlinksldjump" highlightClick="1"/>
          </p:cNvPr>
          <p:cNvSpPr/>
          <p:nvPr/>
        </p:nvSpPr>
        <p:spPr>
          <a:xfrm>
            <a:off x="5857884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54</a:t>
            </a:r>
            <a:endParaRPr lang="ru-RU" sz="2800" b="1" dirty="0"/>
          </a:p>
        </p:txBody>
      </p:sp>
      <p:sp>
        <p:nvSpPr>
          <p:cNvPr id="49" name="Управляющая кнопка: настраиваемая 48">
            <a:hlinkClick r:id="rId31" action="ppaction://hlinksldjump" highlightClick="1"/>
          </p:cNvPr>
          <p:cNvSpPr/>
          <p:nvPr/>
        </p:nvSpPr>
        <p:spPr>
          <a:xfrm>
            <a:off x="7000892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55</a:t>
            </a:r>
            <a:endParaRPr lang="ru-RU" sz="2800" b="1" dirty="0"/>
          </a:p>
        </p:txBody>
      </p:sp>
      <p:sp>
        <p:nvSpPr>
          <p:cNvPr id="50" name="Управляющая кнопка: настраиваемая 49">
            <a:hlinkClick r:id="rId32" action="ppaction://hlinksldjump" highlightClick="1"/>
          </p:cNvPr>
          <p:cNvSpPr/>
          <p:nvPr/>
        </p:nvSpPr>
        <p:spPr>
          <a:xfrm>
            <a:off x="814390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56</a:t>
            </a:r>
            <a:endParaRPr lang="ru-RU" sz="2800" b="1" dirty="0"/>
          </a:p>
        </p:txBody>
      </p:sp>
      <p:sp>
        <p:nvSpPr>
          <p:cNvPr id="52" name="Управляющая кнопка: настраиваемая 51">
            <a:hlinkClick r:id="rId33" action="ppaction://hlinksldjump" highlightClick="1"/>
          </p:cNvPr>
          <p:cNvSpPr/>
          <p:nvPr/>
        </p:nvSpPr>
        <p:spPr>
          <a:xfrm>
            <a:off x="135729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18</a:t>
            </a:r>
            <a:endParaRPr lang="ru-RU" sz="2800" b="1" dirty="0"/>
          </a:p>
        </p:txBody>
      </p:sp>
      <p:sp>
        <p:nvSpPr>
          <p:cNvPr id="53" name="Управляющая кнопка: настраиваемая 52">
            <a:hlinkClick r:id="rId34" action="ppaction://hlinksldjump" highlightClick="1"/>
          </p:cNvPr>
          <p:cNvSpPr/>
          <p:nvPr/>
        </p:nvSpPr>
        <p:spPr>
          <a:xfrm>
            <a:off x="28572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25</a:t>
            </a:r>
            <a:endParaRPr lang="ru-RU" sz="2800" b="1" dirty="0"/>
          </a:p>
        </p:txBody>
      </p:sp>
      <p:sp>
        <p:nvSpPr>
          <p:cNvPr id="54" name="Управляющая кнопка: настраиваемая 53">
            <a:hlinkClick r:id="rId35" action="ppaction://hlinksldjump" highlightClick="1"/>
          </p:cNvPr>
          <p:cNvSpPr/>
          <p:nvPr/>
        </p:nvSpPr>
        <p:spPr>
          <a:xfrm>
            <a:off x="135729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26</a:t>
            </a:r>
            <a:endParaRPr lang="ru-RU" sz="2800" b="1" dirty="0"/>
          </a:p>
        </p:txBody>
      </p:sp>
      <p:sp>
        <p:nvSpPr>
          <p:cNvPr id="55" name="Управляющая кнопка: настраиваемая 54">
            <a:hlinkClick r:id="rId36" action="ppaction://hlinksldjump" highlightClick="1"/>
          </p:cNvPr>
          <p:cNvSpPr/>
          <p:nvPr/>
        </p:nvSpPr>
        <p:spPr>
          <a:xfrm>
            <a:off x="28572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33</a:t>
            </a:r>
            <a:endParaRPr lang="ru-RU" sz="2800" b="1" dirty="0"/>
          </a:p>
        </p:txBody>
      </p:sp>
      <p:sp>
        <p:nvSpPr>
          <p:cNvPr id="56" name="Управляющая кнопка: настраиваемая 55">
            <a:hlinkClick r:id="rId37" action="ppaction://hlinksldjump" highlightClick="1"/>
          </p:cNvPr>
          <p:cNvSpPr/>
          <p:nvPr/>
        </p:nvSpPr>
        <p:spPr>
          <a:xfrm>
            <a:off x="135729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34</a:t>
            </a:r>
            <a:endParaRPr lang="ru-RU" sz="2800" b="1" dirty="0"/>
          </a:p>
        </p:txBody>
      </p:sp>
      <p:sp>
        <p:nvSpPr>
          <p:cNvPr id="57" name="Управляющая кнопка: настраиваемая 56">
            <a:hlinkClick r:id="rId38" action="ppaction://hlinksldjump" highlightClick="1"/>
          </p:cNvPr>
          <p:cNvSpPr/>
          <p:nvPr/>
        </p:nvSpPr>
        <p:spPr>
          <a:xfrm>
            <a:off x="28572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41</a:t>
            </a:r>
            <a:endParaRPr lang="ru-RU" sz="2800" b="1" dirty="0"/>
          </a:p>
        </p:txBody>
      </p:sp>
      <p:sp>
        <p:nvSpPr>
          <p:cNvPr id="58" name="Управляющая кнопка: настраиваемая 57">
            <a:hlinkClick r:id="rId39" action="ppaction://hlinksldjump" highlightClick="1"/>
          </p:cNvPr>
          <p:cNvSpPr/>
          <p:nvPr/>
        </p:nvSpPr>
        <p:spPr>
          <a:xfrm>
            <a:off x="135729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42</a:t>
            </a:r>
            <a:endParaRPr lang="ru-RU" sz="2800" b="1" dirty="0"/>
          </a:p>
        </p:txBody>
      </p:sp>
      <p:sp>
        <p:nvSpPr>
          <p:cNvPr id="60" name="Управляющая кнопка: настраиваемая 59">
            <a:hlinkClick r:id="rId40" action="ppaction://hlinksldjump" highlightClick="1"/>
          </p:cNvPr>
          <p:cNvSpPr/>
          <p:nvPr/>
        </p:nvSpPr>
        <p:spPr>
          <a:xfrm>
            <a:off x="135729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50</a:t>
            </a:r>
            <a:endParaRPr lang="ru-RU" sz="2800" b="1" dirty="0"/>
          </a:p>
        </p:txBody>
      </p:sp>
      <p:cxnSp>
        <p:nvCxnSpPr>
          <p:cNvPr id="79" name="Прямая соединительная линия 78"/>
          <p:cNvCxnSpPr/>
          <p:nvPr/>
        </p:nvCxnSpPr>
        <p:spPr>
          <a:xfrm rot="5400000" flipH="1" flipV="1">
            <a:off x="428596" y="2357430"/>
            <a:ext cx="571504" cy="2857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0" name="Прямая соединительная линия 79"/>
          <p:cNvCxnSpPr/>
          <p:nvPr/>
        </p:nvCxnSpPr>
        <p:spPr>
          <a:xfrm rot="16200000" flipH="1">
            <a:off x="357158" y="2571744"/>
            <a:ext cx="285752" cy="142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7" name="Управляющая кнопка: настраиваемая 76">
            <a:hlinkClick r:id="rId41" action="ppaction://hlinksldjump" highlightClick="1"/>
          </p:cNvPr>
          <p:cNvSpPr/>
          <p:nvPr/>
        </p:nvSpPr>
        <p:spPr>
          <a:xfrm>
            <a:off x="28572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49</a:t>
            </a:r>
            <a:endParaRPr lang="ru-RU" sz="2800" b="1" dirty="0"/>
          </a:p>
        </p:txBody>
      </p:sp>
      <p:sp>
        <p:nvSpPr>
          <p:cNvPr id="78" name="Управляющая кнопка: настраиваемая 77">
            <a:hlinkClick r:id="rId42" action="ppaction://hlinksldjump" highlightClick="1"/>
          </p:cNvPr>
          <p:cNvSpPr/>
          <p:nvPr/>
        </p:nvSpPr>
        <p:spPr>
          <a:xfrm>
            <a:off x="28572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81" name="Управляющая кнопка: настраиваемая 80">
            <a:hlinkClick r:id="rId43" action="ppaction://hlinksldjump" highlightClick="1"/>
          </p:cNvPr>
          <p:cNvSpPr/>
          <p:nvPr/>
        </p:nvSpPr>
        <p:spPr>
          <a:xfrm>
            <a:off x="135729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82" name="Управляющая кнопка: настраиваемая 81">
            <a:hlinkClick r:id="rId44" action="ppaction://hlinksldjump" highlightClick="1"/>
          </p:cNvPr>
          <p:cNvSpPr/>
          <p:nvPr/>
        </p:nvSpPr>
        <p:spPr>
          <a:xfrm>
            <a:off x="2428860" y="215308"/>
            <a:ext cx="644400" cy="784800"/>
          </a:xfrm>
          <a:prstGeom prst="actionButtonBlank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83" name="Управляющая кнопка: настраиваемая 82">
            <a:hlinkClick r:id="rId45" action="ppaction://hlinksldjump" highlightClick="1"/>
          </p:cNvPr>
          <p:cNvSpPr/>
          <p:nvPr/>
        </p:nvSpPr>
        <p:spPr>
          <a:xfrm>
            <a:off x="3571868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84" name="Управляющая кнопка: настраиваемая 83">
            <a:hlinkClick r:id="rId46" action="ppaction://hlinksldjump" highlightClick="1"/>
          </p:cNvPr>
          <p:cNvSpPr/>
          <p:nvPr/>
        </p:nvSpPr>
        <p:spPr>
          <a:xfrm>
            <a:off x="4714876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85" name="Управляющая кнопка: настраиваемая 84">
            <a:hlinkClick r:id="rId47" action="ppaction://hlinksldjump" highlightClick="1"/>
          </p:cNvPr>
          <p:cNvSpPr/>
          <p:nvPr/>
        </p:nvSpPr>
        <p:spPr>
          <a:xfrm>
            <a:off x="5857884" y="215308"/>
            <a:ext cx="644400" cy="784800"/>
          </a:xfrm>
          <a:prstGeom prst="actionButtonBlank">
            <a:avLst/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6</a:t>
            </a:r>
            <a:endParaRPr lang="ru-RU" sz="2800" b="1" dirty="0"/>
          </a:p>
        </p:txBody>
      </p:sp>
      <p:sp>
        <p:nvSpPr>
          <p:cNvPr id="86" name="Управляющая кнопка: настраиваемая 85">
            <a:hlinkClick r:id="rId48" action="ppaction://hlinksldjump" highlightClick="1"/>
          </p:cNvPr>
          <p:cNvSpPr/>
          <p:nvPr/>
        </p:nvSpPr>
        <p:spPr>
          <a:xfrm>
            <a:off x="7000892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7</a:t>
            </a:r>
            <a:endParaRPr lang="ru-RU" sz="2800" b="1" dirty="0"/>
          </a:p>
        </p:txBody>
      </p:sp>
      <p:sp>
        <p:nvSpPr>
          <p:cNvPr id="87" name="Управляющая кнопка: настраиваемая 86">
            <a:hlinkClick r:id="rId49" action="ppaction://hlinksldjump" highlightClick="1"/>
          </p:cNvPr>
          <p:cNvSpPr/>
          <p:nvPr/>
        </p:nvSpPr>
        <p:spPr>
          <a:xfrm>
            <a:off x="814390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8</a:t>
            </a:r>
            <a:endParaRPr lang="ru-RU" sz="2800" b="1" dirty="0"/>
          </a:p>
        </p:txBody>
      </p:sp>
      <p:sp>
        <p:nvSpPr>
          <p:cNvPr id="88" name="Управляющая кнопка: настраиваемая 87">
            <a:hlinkClick r:id="rId50" action="ppaction://hlinksldjump" highlightClick="1"/>
          </p:cNvPr>
          <p:cNvSpPr/>
          <p:nvPr/>
        </p:nvSpPr>
        <p:spPr>
          <a:xfrm>
            <a:off x="28572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9</a:t>
            </a:r>
            <a:endParaRPr lang="ru-RU" sz="2800" b="1" dirty="0"/>
          </a:p>
        </p:txBody>
      </p:sp>
      <p:sp>
        <p:nvSpPr>
          <p:cNvPr id="89" name="Управляющая кнопка: настраиваемая 88">
            <a:hlinkClick r:id="rId51" action="ppaction://hlinksldjump" highlightClick="1"/>
          </p:cNvPr>
          <p:cNvSpPr/>
          <p:nvPr/>
        </p:nvSpPr>
        <p:spPr>
          <a:xfrm>
            <a:off x="135729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10</a:t>
            </a:r>
            <a:endParaRPr lang="ru-RU" sz="2800" b="1" dirty="0"/>
          </a:p>
        </p:txBody>
      </p:sp>
      <p:sp>
        <p:nvSpPr>
          <p:cNvPr id="90" name="Управляющая кнопка: настраиваемая 89">
            <a:hlinkClick r:id="rId52" action="ppaction://hlinksldjump" highlightClick="1"/>
          </p:cNvPr>
          <p:cNvSpPr/>
          <p:nvPr/>
        </p:nvSpPr>
        <p:spPr>
          <a:xfrm>
            <a:off x="242886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11</a:t>
            </a:r>
            <a:endParaRPr lang="ru-RU" sz="2800" b="1" dirty="0"/>
          </a:p>
        </p:txBody>
      </p:sp>
      <p:sp>
        <p:nvSpPr>
          <p:cNvPr id="91" name="Управляющая кнопка: настраиваемая 90">
            <a:hlinkClick r:id="rId53" action="ppaction://hlinksldjump" highlightClick="1"/>
          </p:cNvPr>
          <p:cNvSpPr/>
          <p:nvPr/>
        </p:nvSpPr>
        <p:spPr>
          <a:xfrm>
            <a:off x="3571868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12</a:t>
            </a:r>
            <a:endParaRPr lang="ru-RU" sz="2800" b="1" dirty="0"/>
          </a:p>
        </p:txBody>
      </p:sp>
      <p:sp>
        <p:nvSpPr>
          <p:cNvPr id="92" name="Управляющая кнопка: настраиваемая 91">
            <a:hlinkClick r:id="rId54" action="ppaction://hlinksldjump" highlightClick="1"/>
          </p:cNvPr>
          <p:cNvSpPr/>
          <p:nvPr/>
        </p:nvSpPr>
        <p:spPr>
          <a:xfrm>
            <a:off x="4714876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13</a:t>
            </a:r>
            <a:endParaRPr lang="ru-RU" sz="2800" b="1" dirty="0"/>
          </a:p>
        </p:txBody>
      </p:sp>
      <p:sp>
        <p:nvSpPr>
          <p:cNvPr id="93" name="Управляющая кнопка: настраиваемая 92">
            <a:hlinkClick r:id="rId55" action="ppaction://hlinksldjump" highlightClick="1"/>
          </p:cNvPr>
          <p:cNvSpPr/>
          <p:nvPr/>
        </p:nvSpPr>
        <p:spPr>
          <a:xfrm>
            <a:off x="5857884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14</a:t>
            </a:r>
            <a:endParaRPr lang="ru-RU" sz="2800" b="1" dirty="0"/>
          </a:p>
        </p:txBody>
      </p:sp>
      <p:sp>
        <p:nvSpPr>
          <p:cNvPr id="94" name="Управляющая кнопка: настраиваемая 93">
            <a:hlinkClick r:id="rId56" action="ppaction://hlinksldjump" highlightClick="1"/>
          </p:cNvPr>
          <p:cNvSpPr/>
          <p:nvPr/>
        </p:nvSpPr>
        <p:spPr>
          <a:xfrm>
            <a:off x="7000892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15</a:t>
            </a:r>
            <a:endParaRPr lang="ru-RU" sz="2800" b="1" dirty="0"/>
          </a:p>
        </p:txBody>
      </p:sp>
      <p:sp>
        <p:nvSpPr>
          <p:cNvPr id="95" name="Управляющая кнопка: настраиваемая 94">
            <a:hlinkClick r:id="rId57" action="ppaction://hlinksldjump" highlightClick="1"/>
          </p:cNvPr>
          <p:cNvSpPr/>
          <p:nvPr/>
        </p:nvSpPr>
        <p:spPr>
          <a:xfrm>
            <a:off x="814390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16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Управляющая кнопка: настраиваемая 20">
            <a:hlinkClick r:id="rId3" action="ppaction://hlinksldjump" highlightClick="1"/>
          </p:cNvPr>
          <p:cNvSpPr/>
          <p:nvPr/>
        </p:nvSpPr>
        <p:spPr>
          <a:xfrm>
            <a:off x="242886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19</a:t>
            </a:r>
            <a:endParaRPr lang="ru-RU" sz="2800" b="1" dirty="0"/>
          </a:p>
        </p:txBody>
      </p:sp>
      <p:sp>
        <p:nvSpPr>
          <p:cNvPr id="22" name="Управляющая кнопка: настраиваемая 21">
            <a:hlinkClick r:id="rId4" action="ppaction://hlinksldjump" highlightClick="1"/>
          </p:cNvPr>
          <p:cNvSpPr/>
          <p:nvPr/>
        </p:nvSpPr>
        <p:spPr>
          <a:xfrm>
            <a:off x="3571868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20</a:t>
            </a:r>
            <a:endParaRPr lang="ru-RU" sz="2800" b="1" dirty="0"/>
          </a:p>
        </p:txBody>
      </p:sp>
      <p:sp>
        <p:nvSpPr>
          <p:cNvPr id="23" name="Управляющая кнопка: настраиваемая 22">
            <a:hlinkClick r:id="rId5" action="ppaction://hlinksldjump" highlightClick="1"/>
          </p:cNvPr>
          <p:cNvSpPr/>
          <p:nvPr/>
        </p:nvSpPr>
        <p:spPr>
          <a:xfrm>
            <a:off x="4714876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21</a:t>
            </a:r>
            <a:endParaRPr lang="ru-RU" sz="2800" b="1" dirty="0"/>
          </a:p>
        </p:txBody>
      </p:sp>
      <p:sp>
        <p:nvSpPr>
          <p:cNvPr id="24" name="Управляющая кнопка: настраиваемая 23">
            <a:hlinkClick r:id="rId6" action="ppaction://hlinksldjump" highlightClick="1"/>
          </p:cNvPr>
          <p:cNvSpPr/>
          <p:nvPr/>
        </p:nvSpPr>
        <p:spPr>
          <a:xfrm>
            <a:off x="5857884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22</a:t>
            </a:r>
            <a:endParaRPr lang="ru-RU" sz="2800" b="1" dirty="0"/>
          </a:p>
        </p:txBody>
      </p:sp>
      <p:sp>
        <p:nvSpPr>
          <p:cNvPr id="25" name="Управляющая кнопка: настраиваемая 24">
            <a:hlinkClick r:id="rId7" action="ppaction://hlinksldjump" highlightClick="1"/>
          </p:cNvPr>
          <p:cNvSpPr/>
          <p:nvPr/>
        </p:nvSpPr>
        <p:spPr>
          <a:xfrm>
            <a:off x="7000892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23</a:t>
            </a:r>
            <a:endParaRPr lang="ru-RU" sz="2800" b="1" dirty="0"/>
          </a:p>
        </p:txBody>
      </p:sp>
      <p:sp>
        <p:nvSpPr>
          <p:cNvPr id="26" name="Управляющая кнопка: настраиваемая 25">
            <a:hlinkClick r:id="rId8" action="ppaction://hlinksldjump" highlightClick="1"/>
          </p:cNvPr>
          <p:cNvSpPr/>
          <p:nvPr/>
        </p:nvSpPr>
        <p:spPr>
          <a:xfrm>
            <a:off x="814390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24</a:t>
            </a:r>
            <a:endParaRPr lang="ru-RU" sz="2800" b="1" dirty="0"/>
          </a:p>
        </p:txBody>
      </p:sp>
      <p:sp>
        <p:nvSpPr>
          <p:cNvPr id="27" name="Управляющая кнопка: настраиваемая 26">
            <a:hlinkClick r:id="rId9" action="ppaction://hlinksldjump" highlightClick="1"/>
          </p:cNvPr>
          <p:cNvSpPr/>
          <p:nvPr/>
        </p:nvSpPr>
        <p:spPr>
          <a:xfrm>
            <a:off x="242886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27</a:t>
            </a:r>
            <a:endParaRPr lang="ru-RU" sz="2800" b="1" dirty="0"/>
          </a:p>
        </p:txBody>
      </p:sp>
      <p:sp>
        <p:nvSpPr>
          <p:cNvPr id="28" name="Управляющая кнопка: настраиваемая 27">
            <a:hlinkClick r:id="rId10" action="ppaction://hlinksldjump" highlightClick="1"/>
          </p:cNvPr>
          <p:cNvSpPr/>
          <p:nvPr/>
        </p:nvSpPr>
        <p:spPr>
          <a:xfrm>
            <a:off x="3571868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28</a:t>
            </a:r>
            <a:endParaRPr lang="ru-RU" sz="2800" b="1" dirty="0"/>
          </a:p>
        </p:txBody>
      </p:sp>
      <p:sp>
        <p:nvSpPr>
          <p:cNvPr id="29" name="Управляющая кнопка: настраиваемая 28">
            <a:hlinkClick r:id="rId11" action="ppaction://hlinksldjump" highlightClick="1"/>
          </p:cNvPr>
          <p:cNvSpPr/>
          <p:nvPr/>
        </p:nvSpPr>
        <p:spPr>
          <a:xfrm>
            <a:off x="4714876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29</a:t>
            </a:r>
            <a:endParaRPr lang="ru-RU" sz="2800" b="1" dirty="0"/>
          </a:p>
        </p:txBody>
      </p:sp>
      <p:sp>
        <p:nvSpPr>
          <p:cNvPr id="30" name="Управляющая кнопка: настраиваемая 29">
            <a:hlinkClick r:id="rId12" action="ppaction://hlinksldjump" highlightClick="1"/>
          </p:cNvPr>
          <p:cNvSpPr/>
          <p:nvPr/>
        </p:nvSpPr>
        <p:spPr>
          <a:xfrm>
            <a:off x="5857884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30</a:t>
            </a:r>
            <a:endParaRPr lang="ru-RU" sz="2800" b="1" dirty="0"/>
          </a:p>
        </p:txBody>
      </p:sp>
      <p:sp>
        <p:nvSpPr>
          <p:cNvPr id="31" name="Управляющая кнопка: настраиваемая 30">
            <a:hlinkClick r:id="rId13" action="ppaction://hlinksldjump" highlightClick="1"/>
          </p:cNvPr>
          <p:cNvSpPr/>
          <p:nvPr/>
        </p:nvSpPr>
        <p:spPr>
          <a:xfrm>
            <a:off x="7000892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31</a:t>
            </a:r>
            <a:endParaRPr lang="ru-RU" sz="2800" b="1" dirty="0"/>
          </a:p>
        </p:txBody>
      </p:sp>
      <p:sp>
        <p:nvSpPr>
          <p:cNvPr id="32" name="Управляющая кнопка: настраиваемая 31">
            <a:hlinkClick r:id="rId14" action="ppaction://hlinksldjump" highlightClick="1"/>
          </p:cNvPr>
          <p:cNvSpPr/>
          <p:nvPr/>
        </p:nvSpPr>
        <p:spPr>
          <a:xfrm>
            <a:off x="814390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32</a:t>
            </a:r>
            <a:endParaRPr lang="ru-RU" sz="2800" b="1" dirty="0"/>
          </a:p>
        </p:txBody>
      </p:sp>
      <p:sp>
        <p:nvSpPr>
          <p:cNvPr id="33" name="Управляющая кнопка: настраиваемая 32">
            <a:hlinkClick r:id="rId15" action="ppaction://hlinksldjump" highlightClick="1"/>
          </p:cNvPr>
          <p:cNvSpPr/>
          <p:nvPr/>
        </p:nvSpPr>
        <p:spPr>
          <a:xfrm>
            <a:off x="242886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35</a:t>
            </a:r>
            <a:endParaRPr lang="ru-RU" sz="2800" b="1" dirty="0"/>
          </a:p>
        </p:txBody>
      </p:sp>
      <p:sp>
        <p:nvSpPr>
          <p:cNvPr id="34" name="Управляющая кнопка: настраиваемая 33">
            <a:hlinkClick r:id="rId16" action="ppaction://hlinksldjump" highlightClick="1"/>
          </p:cNvPr>
          <p:cNvSpPr/>
          <p:nvPr/>
        </p:nvSpPr>
        <p:spPr>
          <a:xfrm>
            <a:off x="3571868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36</a:t>
            </a:r>
            <a:endParaRPr lang="ru-RU" sz="2800" b="1" dirty="0"/>
          </a:p>
        </p:txBody>
      </p:sp>
      <p:sp>
        <p:nvSpPr>
          <p:cNvPr id="35" name="Управляющая кнопка: настраиваемая 34">
            <a:hlinkClick r:id="rId17" action="ppaction://hlinksldjump" highlightClick="1"/>
          </p:cNvPr>
          <p:cNvSpPr/>
          <p:nvPr/>
        </p:nvSpPr>
        <p:spPr>
          <a:xfrm>
            <a:off x="4714876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37</a:t>
            </a:r>
            <a:endParaRPr lang="ru-RU" sz="2800" b="1" dirty="0"/>
          </a:p>
        </p:txBody>
      </p:sp>
      <p:sp>
        <p:nvSpPr>
          <p:cNvPr id="36" name="Управляющая кнопка: настраиваемая 35">
            <a:hlinkClick r:id="rId18" action="ppaction://hlinksldjump" highlightClick="1"/>
          </p:cNvPr>
          <p:cNvSpPr/>
          <p:nvPr/>
        </p:nvSpPr>
        <p:spPr>
          <a:xfrm>
            <a:off x="5857884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38</a:t>
            </a:r>
            <a:endParaRPr lang="ru-RU" sz="2800" b="1" dirty="0"/>
          </a:p>
        </p:txBody>
      </p:sp>
      <p:sp>
        <p:nvSpPr>
          <p:cNvPr id="37" name="Управляющая кнопка: настраиваемая 36">
            <a:hlinkClick r:id="rId19" action="ppaction://hlinksldjump" highlightClick="1"/>
          </p:cNvPr>
          <p:cNvSpPr/>
          <p:nvPr/>
        </p:nvSpPr>
        <p:spPr>
          <a:xfrm>
            <a:off x="7000892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39</a:t>
            </a:r>
            <a:endParaRPr lang="ru-RU" sz="2800" b="1" dirty="0"/>
          </a:p>
        </p:txBody>
      </p:sp>
      <p:sp>
        <p:nvSpPr>
          <p:cNvPr id="38" name="Управляющая кнопка: настраиваемая 37">
            <a:hlinkClick r:id="rId20" action="ppaction://hlinksldjump" highlightClick="1"/>
          </p:cNvPr>
          <p:cNvSpPr/>
          <p:nvPr/>
        </p:nvSpPr>
        <p:spPr>
          <a:xfrm>
            <a:off x="814390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40</a:t>
            </a:r>
            <a:endParaRPr lang="ru-RU" sz="2800" b="1" dirty="0"/>
          </a:p>
        </p:txBody>
      </p:sp>
      <p:sp>
        <p:nvSpPr>
          <p:cNvPr id="39" name="Управляющая кнопка: настраиваемая 38">
            <a:hlinkClick r:id="rId21" action="ppaction://hlinksldjump" highlightClick="1"/>
          </p:cNvPr>
          <p:cNvSpPr/>
          <p:nvPr/>
        </p:nvSpPr>
        <p:spPr>
          <a:xfrm>
            <a:off x="242886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43</a:t>
            </a:r>
            <a:endParaRPr lang="ru-RU" sz="2800" b="1" dirty="0"/>
          </a:p>
        </p:txBody>
      </p:sp>
      <p:sp>
        <p:nvSpPr>
          <p:cNvPr id="40" name="Управляющая кнопка: настраиваемая 39">
            <a:hlinkClick r:id="rId22" action="ppaction://hlinksldjump" highlightClick="1"/>
          </p:cNvPr>
          <p:cNvSpPr/>
          <p:nvPr/>
        </p:nvSpPr>
        <p:spPr>
          <a:xfrm>
            <a:off x="3571868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44</a:t>
            </a:r>
            <a:endParaRPr lang="ru-RU" sz="2800" b="1" dirty="0"/>
          </a:p>
        </p:txBody>
      </p:sp>
      <p:sp>
        <p:nvSpPr>
          <p:cNvPr id="41" name="Управляющая кнопка: настраиваемая 40">
            <a:hlinkClick r:id="rId23" action="ppaction://hlinksldjump" highlightClick="1"/>
          </p:cNvPr>
          <p:cNvSpPr/>
          <p:nvPr/>
        </p:nvSpPr>
        <p:spPr>
          <a:xfrm>
            <a:off x="4714876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45</a:t>
            </a:r>
            <a:endParaRPr lang="ru-RU" sz="2800" b="1" dirty="0"/>
          </a:p>
        </p:txBody>
      </p:sp>
      <p:sp>
        <p:nvSpPr>
          <p:cNvPr id="42" name="Управляющая кнопка: настраиваемая 41">
            <a:hlinkClick r:id="rId24" action="ppaction://hlinksldjump" highlightClick="1"/>
          </p:cNvPr>
          <p:cNvSpPr/>
          <p:nvPr/>
        </p:nvSpPr>
        <p:spPr>
          <a:xfrm>
            <a:off x="5857884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46</a:t>
            </a:r>
            <a:endParaRPr lang="ru-RU" sz="2800" b="1" dirty="0"/>
          </a:p>
        </p:txBody>
      </p:sp>
      <p:sp>
        <p:nvSpPr>
          <p:cNvPr id="43" name="Управляющая кнопка: настраиваемая 42">
            <a:hlinkClick r:id="rId25" action="ppaction://hlinksldjump" highlightClick="1"/>
          </p:cNvPr>
          <p:cNvSpPr/>
          <p:nvPr/>
        </p:nvSpPr>
        <p:spPr>
          <a:xfrm>
            <a:off x="7000892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47</a:t>
            </a:r>
            <a:endParaRPr lang="ru-RU" sz="2800" b="1" dirty="0"/>
          </a:p>
        </p:txBody>
      </p:sp>
      <p:sp>
        <p:nvSpPr>
          <p:cNvPr id="44" name="Управляющая кнопка: настраиваемая 43">
            <a:hlinkClick r:id="rId26" action="ppaction://hlinksldjump" highlightClick="1"/>
          </p:cNvPr>
          <p:cNvSpPr/>
          <p:nvPr/>
        </p:nvSpPr>
        <p:spPr>
          <a:xfrm>
            <a:off x="814390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48</a:t>
            </a:r>
            <a:endParaRPr lang="ru-RU" sz="2800" b="1" dirty="0"/>
          </a:p>
        </p:txBody>
      </p:sp>
      <p:sp>
        <p:nvSpPr>
          <p:cNvPr id="45" name="Управляющая кнопка: настраиваемая 44">
            <a:hlinkClick r:id="rId27" action="ppaction://hlinksldjump" highlightClick="1"/>
          </p:cNvPr>
          <p:cNvSpPr/>
          <p:nvPr/>
        </p:nvSpPr>
        <p:spPr>
          <a:xfrm>
            <a:off x="242886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51</a:t>
            </a:r>
            <a:endParaRPr lang="ru-RU" sz="2800" b="1" dirty="0"/>
          </a:p>
        </p:txBody>
      </p:sp>
      <p:sp>
        <p:nvSpPr>
          <p:cNvPr id="46" name="Управляющая кнопка: настраиваемая 45">
            <a:hlinkClick r:id="rId28" action="ppaction://hlinksldjump" highlightClick="1"/>
          </p:cNvPr>
          <p:cNvSpPr/>
          <p:nvPr/>
        </p:nvSpPr>
        <p:spPr>
          <a:xfrm>
            <a:off x="3571868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52</a:t>
            </a:r>
            <a:endParaRPr lang="ru-RU" sz="2800" b="1" dirty="0"/>
          </a:p>
        </p:txBody>
      </p:sp>
      <p:sp>
        <p:nvSpPr>
          <p:cNvPr id="47" name="Управляющая кнопка: настраиваемая 46">
            <a:hlinkClick r:id="rId29" action="ppaction://hlinksldjump" highlightClick="1"/>
          </p:cNvPr>
          <p:cNvSpPr/>
          <p:nvPr/>
        </p:nvSpPr>
        <p:spPr>
          <a:xfrm>
            <a:off x="4714876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53</a:t>
            </a:r>
            <a:endParaRPr lang="ru-RU" sz="2800" b="1" dirty="0"/>
          </a:p>
        </p:txBody>
      </p:sp>
      <p:sp>
        <p:nvSpPr>
          <p:cNvPr id="48" name="Управляющая кнопка: настраиваемая 47">
            <a:hlinkClick r:id="rId30" action="ppaction://hlinksldjump" highlightClick="1"/>
          </p:cNvPr>
          <p:cNvSpPr/>
          <p:nvPr/>
        </p:nvSpPr>
        <p:spPr>
          <a:xfrm>
            <a:off x="5857884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54</a:t>
            </a:r>
            <a:endParaRPr lang="ru-RU" sz="2800" b="1" dirty="0"/>
          </a:p>
        </p:txBody>
      </p:sp>
      <p:sp>
        <p:nvSpPr>
          <p:cNvPr id="49" name="Управляющая кнопка: настраиваемая 48">
            <a:hlinkClick r:id="rId31" action="ppaction://hlinksldjump" highlightClick="1"/>
          </p:cNvPr>
          <p:cNvSpPr/>
          <p:nvPr/>
        </p:nvSpPr>
        <p:spPr>
          <a:xfrm>
            <a:off x="7000892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55</a:t>
            </a:r>
            <a:endParaRPr lang="ru-RU" sz="2800" b="1" dirty="0"/>
          </a:p>
        </p:txBody>
      </p:sp>
      <p:sp>
        <p:nvSpPr>
          <p:cNvPr id="50" name="Управляющая кнопка: настраиваемая 49">
            <a:hlinkClick r:id="rId32" action="ppaction://hlinksldjump" highlightClick="1"/>
          </p:cNvPr>
          <p:cNvSpPr/>
          <p:nvPr/>
        </p:nvSpPr>
        <p:spPr>
          <a:xfrm>
            <a:off x="814390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56</a:t>
            </a:r>
            <a:endParaRPr lang="ru-RU" sz="2800" b="1" dirty="0"/>
          </a:p>
        </p:txBody>
      </p:sp>
      <p:sp>
        <p:nvSpPr>
          <p:cNvPr id="53" name="Управляющая кнопка: настраиваемая 52">
            <a:hlinkClick r:id="rId33" action="ppaction://hlinksldjump" highlightClick="1"/>
          </p:cNvPr>
          <p:cNvSpPr/>
          <p:nvPr/>
        </p:nvSpPr>
        <p:spPr>
          <a:xfrm>
            <a:off x="28572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25</a:t>
            </a:r>
            <a:endParaRPr lang="ru-RU" sz="2800" b="1" dirty="0"/>
          </a:p>
        </p:txBody>
      </p:sp>
      <p:sp>
        <p:nvSpPr>
          <p:cNvPr id="54" name="Управляющая кнопка: настраиваемая 53">
            <a:hlinkClick r:id="rId34" action="ppaction://hlinksldjump" highlightClick="1"/>
          </p:cNvPr>
          <p:cNvSpPr/>
          <p:nvPr/>
        </p:nvSpPr>
        <p:spPr>
          <a:xfrm>
            <a:off x="135729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26</a:t>
            </a:r>
            <a:endParaRPr lang="ru-RU" sz="2800" b="1" dirty="0"/>
          </a:p>
        </p:txBody>
      </p:sp>
      <p:sp>
        <p:nvSpPr>
          <p:cNvPr id="55" name="Управляющая кнопка: настраиваемая 54">
            <a:hlinkClick r:id="rId35" action="ppaction://hlinksldjump" highlightClick="1"/>
          </p:cNvPr>
          <p:cNvSpPr/>
          <p:nvPr/>
        </p:nvSpPr>
        <p:spPr>
          <a:xfrm>
            <a:off x="28572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33</a:t>
            </a:r>
            <a:endParaRPr lang="ru-RU" sz="2800" b="1" dirty="0"/>
          </a:p>
        </p:txBody>
      </p:sp>
      <p:sp>
        <p:nvSpPr>
          <p:cNvPr id="56" name="Управляющая кнопка: настраиваемая 55">
            <a:hlinkClick r:id="rId36" action="ppaction://hlinksldjump" highlightClick="1"/>
          </p:cNvPr>
          <p:cNvSpPr/>
          <p:nvPr/>
        </p:nvSpPr>
        <p:spPr>
          <a:xfrm>
            <a:off x="135729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34</a:t>
            </a:r>
            <a:endParaRPr lang="ru-RU" sz="2800" b="1" dirty="0"/>
          </a:p>
        </p:txBody>
      </p:sp>
      <p:sp>
        <p:nvSpPr>
          <p:cNvPr id="57" name="Управляющая кнопка: настраиваемая 56">
            <a:hlinkClick r:id="rId37" action="ppaction://hlinksldjump" highlightClick="1"/>
          </p:cNvPr>
          <p:cNvSpPr/>
          <p:nvPr/>
        </p:nvSpPr>
        <p:spPr>
          <a:xfrm>
            <a:off x="28572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41</a:t>
            </a:r>
            <a:endParaRPr lang="ru-RU" sz="2800" b="1" dirty="0"/>
          </a:p>
        </p:txBody>
      </p:sp>
      <p:sp>
        <p:nvSpPr>
          <p:cNvPr id="58" name="Управляющая кнопка: настраиваемая 57">
            <a:hlinkClick r:id="rId38" action="ppaction://hlinksldjump" highlightClick="1"/>
          </p:cNvPr>
          <p:cNvSpPr/>
          <p:nvPr/>
        </p:nvSpPr>
        <p:spPr>
          <a:xfrm>
            <a:off x="135729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42</a:t>
            </a:r>
            <a:endParaRPr lang="ru-RU" sz="2800" b="1" dirty="0"/>
          </a:p>
        </p:txBody>
      </p:sp>
      <p:sp>
        <p:nvSpPr>
          <p:cNvPr id="60" name="Управляющая кнопка: настраиваемая 59">
            <a:hlinkClick r:id="rId39" action="ppaction://hlinksldjump" highlightClick="1"/>
          </p:cNvPr>
          <p:cNvSpPr/>
          <p:nvPr/>
        </p:nvSpPr>
        <p:spPr>
          <a:xfrm>
            <a:off x="135729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50</a:t>
            </a:r>
            <a:endParaRPr lang="ru-RU" sz="2800" b="1" dirty="0"/>
          </a:p>
        </p:txBody>
      </p:sp>
      <p:cxnSp>
        <p:nvCxnSpPr>
          <p:cNvPr id="79" name="Прямая соединительная линия 78"/>
          <p:cNvCxnSpPr/>
          <p:nvPr/>
        </p:nvCxnSpPr>
        <p:spPr>
          <a:xfrm rot="5400000" flipH="1" flipV="1">
            <a:off x="1500166" y="2357430"/>
            <a:ext cx="571504" cy="2857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0" name="Прямая соединительная линия 79"/>
          <p:cNvCxnSpPr/>
          <p:nvPr/>
        </p:nvCxnSpPr>
        <p:spPr>
          <a:xfrm rot="16200000" flipH="1">
            <a:off x="1428728" y="2571744"/>
            <a:ext cx="285752" cy="142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1" name="Управляющая кнопка: настраиваемая 80">
            <a:hlinkClick r:id="rId40" action="ppaction://hlinksldjump" highlightClick="1"/>
          </p:cNvPr>
          <p:cNvSpPr/>
          <p:nvPr/>
        </p:nvSpPr>
        <p:spPr>
          <a:xfrm>
            <a:off x="28572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49</a:t>
            </a:r>
            <a:endParaRPr lang="ru-RU" sz="2800" b="1" dirty="0"/>
          </a:p>
        </p:txBody>
      </p:sp>
      <p:sp>
        <p:nvSpPr>
          <p:cNvPr id="82" name="Управляющая кнопка: настраиваемая 81">
            <a:hlinkClick r:id="rId41" action="ppaction://hlinksldjump" highlightClick="1"/>
          </p:cNvPr>
          <p:cNvSpPr/>
          <p:nvPr/>
        </p:nvSpPr>
        <p:spPr>
          <a:xfrm>
            <a:off x="28572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83" name="Управляющая кнопка: настраиваемая 82">
            <a:hlinkClick r:id="rId42" action="ppaction://hlinksldjump" highlightClick="1"/>
          </p:cNvPr>
          <p:cNvSpPr/>
          <p:nvPr/>
        </p:nvSpPr>
        <p:spPr>
          <a:xfrm>
            <a:off x="135729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84" name="Управляющая кнопка: настраиваемая 83">
            <a:hlinkClick r:id="rId43" action="ppaction://hlinksldjump" highlightClick="1"/>
          </p:cNvPr>
          <p:cNvSpPr/>
          <p:nvPr/>
        </p:nvSpPr>
        <p:spPr>
          <a:xfrm>
            <a:off x="2428860" y="215308"/>
            <a:ext cx="644400" cy="784800"/>
          </a:xfrm>
          <a:prstGeom prst="actionButtonBlank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85" name="Управляющая кнопка: настраиваемая 84">
            <a:hlinkClick r:id="rId44" action="ppaction://hlinksldjump" highlightClick="1"/>
          </p:cNvPr>
          <p:cNvSpPr/>
          <p:nvPr/>
        </p:nvSpPr>
        <p:spPr>
          <a:xfrm>
            <a:off x="3571868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86" name="Управляющая кнопка: настраиваемая 85">
            <a:hlinkClick r:id="rId45" action="ppaction://hlinksldjump" highlightClick="1"/>
          </p:cNvPr>
          <p:cNvSpPr/>
          <p:nvPr/>
        </p:nvSpPr>
        <p:spPr>
          <a:xfrm>
            <a:off x="4714876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87" name="Управляющая кнопка: настраиваемая 86">
            <a:hlinkClick r:id="rId46" action="ppaction://hlinksldjump" highlightClick="1"/>
          </p:cNvPr>
          <p:cNvSpPr/>
          <p:nvPr/>
        </p:nvSpPr>
        <p:spPr>
          <a:xfrm>
            <a:off x="5857884" y="215308"/>
            <a:ext cx="644400" cy="784800"/>
          </a:xfrm>
          <a:prstGeom prst="actionButtonBlank">
            <a:avLst/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6</a:t>
            </a:r>
            <a:endParaRPr lang="ru-RU" sz="2800" b="1" dirty="0"/>
          </a:p>
        </p:txBody>
      </p:sp>
      <p:sp>
        <p:nvSpPr>
          <p:cNvPr id="88" name="Управляющая кнопка: настраиваемая 87">
            <a:hlinkClick r:id="rId47" action="ppaction://hlinksldjump" highlightClick="1"/>
          </p:cNvPr>
          <p:cNvSpPr/>
          <p:nvPr/>
        </p:nvSpPr>
        <p:spPr>
          <a:xfrm>
            <a:off x="7000892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7</a:t>
            </a:r>
            <a:endParaRPr lang="ru-RU" sz="2800" b="1" dirty="0"/>
          </a:p>
        </p:txBody>
      </p:sp>
      <p:sp>
        <p:nvSpPr>
          <p:cNvPr id="89" name="Управляющая кнопка: настраиваемая 88">
            <a:hlinkClick r:id="rId48" action="ppaction://hlinksldjump" highlightClick="1"/>
          </p:cNvPr>
          <p:cNvSpPr/>
          <p:nvPr/>
        </p:nvSpPr>
        <p:spPr>
          <a:xfrm>
            <a:off x="814390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8</a:t>
            </a:r>
            <a:endParaRPr lang="ru-RU" sz="2800" b="1" dirty="0"/>
          </a:p>
        </p:txBody>
      </p:sp>
      <p:sp>
        <p:nvSpPr>
          <p:cNvPr id="90" name="Управляющая кнопка: настраиваемая 89">
            <a:hlinkClick r:id="rId49" action="ppaction://hlinksldjump" highlightClick="1"/>
          </p:cNvPr>
          <p:cNvSpPr/>
          <p:nvPr/>
        </p:nvSpPr>
        <p:spPr>
          <a:xfrm>
            <a:off x="28572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9</a:t>
            </a:r>
            <a:endParaRPr lang="ru-RU" sz="2800" b="1" dirty="0"/>
          </a:p>
        </p:txBody>
      </p:sp>
      <p:sp>
        <p:nvSpPr>
          <p:cNvPr id="91" name="Управляющая кнопка: настраиваемая 90">
            <a:hlinkClick r:id="rId50" action="ppaction://hlinksldjump" highlightClick="1"/>
          </p:cNvPr>
          <p:cNvSpPr/>
          <p:nvPr/>
        </p:nvSpPr>
        <p:spPr>
          <a:xfrm>
            <a:off x="135729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10</a:t>
            </a:r>
            <a:endParaRPr lang="ru-RU" sz="2800" b="1" dirty="0"/>
          </a:p>
        </p:txBody>
      </p:sp>
      <p:sp>
        <p:nvSpPr>
          <p:cNvPr id="92" name="Управляющая кнопка: настраиваемая 91">
            <a:hlinkClick r:id="rId51" action="ppaction://hlinksldjump" highlightClick="1"/>
          </p:cNvPr>
          <p:cNvSpPr/>
          <p:nvPr/>
        </p:nvSpPr>
        <p:spPr>
          <a:xfrm>
            <a:off x="242886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11</a:t>
            </a:r>
            <a:endParaRPr lang="ru-RU" sz="2800" b="1" dirty="0"/>
          </a:p>
        </p:txBody>
      </p:sp>
      <p:sp>
        <p:nvSpPr>
          <p:cNvPr id="93" name="Управляющая кнопка: настраиваемая 92">
            <a:hlinkClick r:id="rId52" action="ppaction://hlinksldjump" highlightClick="1"/>
          </p:cNvPr>
          <p:cNvSpPr/>
          <p:nvPr/>
        </p:nvSpPr>
        <p:spPr>
          <a:xfrm>
            <a:off x="3571868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12</a:t>
            </a:r>
            <a:endParaRPr lang="ru-RU" sz="2800" b="1" dirty="0"/>
          </a:p>
        </p:txBody>
      </p:sp>
      <p:sp>
        <p:nvSpPr>
          <p:cNvPr id="94" name="Управляющая кнопка: настраиваемая 93">
            <a:hlinkClick r:id="rId53" action="ppaction://hlinksldjump" highlightClick="1"/>
          </p:cNvPr>
          <p:cNvSpPr/>
          <p:nvPr/>
        </p:nvSpPr>
        <p:spPr>
          <a:xfrm>
            <a:off x="4714876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13</a:t>
            </a:r>
            <a:endParaRPr lang="ru-RU" sz="2800" b="1" dirty="0"/>
          </a:p>
        </p:txBody>
      </p:sp>
      <p:sp>
        <p:nvSpPr>
          <p:cNvPr id="95" name="Управляющая кнопка: настраиваемая 94">
            <a:hlinkClick r:id="rId54" action="ppaction://hlinksldjump" highlightClick="1"/>
          </p:cNvPr>
          <p:cNvSpPr/>
          <p:nvPr/>
        </p:nvSpPr>
        <p:spPr>
          <a:xfrm>
            <a:off x="5857884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14</a:t>
            </a:r>
            <a:endParaRPr lang="ru-RU" sz="2800" b="1" dirty="0"/>
          </a:p>
        </p:txBody>
      </p:sp>
      <p:sp>
        <p:nvSpPr>
          <p:cNvPr id="96" name="Управляющая кнопка: настраиваемая 95">
            <a:hlinkClick r:id="rId55" action="ppaction://hlinksldjump" highlightClick="1"/>
          </p:cNvPr>
          <p:cNvSpPr/>
          <p:nvPr/>
        </p:nvSpPr>
        <p:spPr>
          <a:xfrm>
            <a:off x="7000892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15</a:t>
            </a:r>
            <a:endParaRPr lang="ru-RU" sz="2800" b="1" dirty="0"/>
          </a:p>
        </p:txBody>
      </p:sp>
      <p:sp>
        <p:nvSpPr>
          <p:cNvPr id="97" name="Управляющая кнопка: настраиваемая 96">
            <a:hlinkClick r:id="rId56" action="ppaction://hlinksldjump" highlightClick="1"/>
          </p:cNvPr>
          <p:cNvSpPr/>
          <p:nvPr/>
        </p:nvSpPr>
        <p:spPr>
          <a:xfrm>
            <a:off x="814390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16</a:t>
            </a:r>
            <a:endParaRPr lang="ru-RU" sz="2800" b="1" dirty="0"/>
          </a:p>
        </p:txBody>
      </p:sp>
      <p:sp>
        <p:nvSpPr>
          <p:cNvPr id="98" name="Управляющая кнопка: настраиваемая 97">
            <a:hlinkClick r:id="rId57" action="ppaction://hlinksldjump" highlightClick="1"/>
          </p:cNvPr>
          <p:cNvSpPr/>
          <p:nvPr/>
        </p:nvSpPr>
        <p:spPr>
          <a:xfrm>
            <a:off x="28572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17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Управляющая кнопка: настраиваемая 21">
            <a:hlinkClick r:id="rId3" action="ppaction://hlinksldjump" highlightClick="1"/>
          </p:cNvPr>
          <p:cNvSpPr/>
          <p:nvPr/>
        </p:nvSpPr>
        <p:spPr>
          <a:xfrm>
            <a:off x="3571868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20</a:t>
            </a:r>
            <a:endParaRPr lang="ru-RU" sz="2800" b="1" dirty="0"/>
          </a:p>
        </p:txBody>
      </p:sp>
      <p:sp>
        <p:nvSpPr>
          <p:cNvPr id="23" name="Управляющая кнопка: настраиваемая 22">
            <a:hlinkClick r:id="rId4" action="ppaction://hlinksldjump" highlightClick="1"/>
          </p:cNvPr>
          <p:cNvSpPr/>
          <p:nvPr/>
        </p:nvSpPr>
        <p:spPr>
          <a:xfrm>
            <a:off x="4714876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21</a:t>
            </a:r>
            <a:endParaRPr lang="ru-RU" sz="2800" b="1" dirty="0"/>
          </a:p>
        </p:txBody>
      </p:sp>
      <p:sp>
        <p:nvSpPr>
          <p:cNvPr id="24" name="Управляющая кнопка: настраиваемая 23">
            <a:hlinkClick r:id="rId5" action="ppaction://hlinksldjump" highlightClick="1"/>
          </p:cNvPr>
          <p:cNvSpPr/>
          <p:nvPr/>
        </p:nvSpPr>
        <p:spPr>
          <a:xfrm>
            <a:off x="5857884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22</a:t>
            </a:r>
            <a:endParaRPr lang="ru-RU" sz="2800" b="1" dirty="0"/>
          </a:p>
        </p:txBody>
      </p:sp>
      <p:sp>
        <p:nvSpPr>
          <p:cNvPr id="25" name="Управляющая кнопка: настраиваемая 24">
            <a:hlinkClick r:id="rId6" action="ppaction://hlinksldjump" highlightClick="1"/>
          </p:cNvPr>
          <p:cNvSpPr/>
          <p:nvPr/>
        </p:nvSpPr>
        <p:spPr>
          <a:xfrm>
            <a:off x="7000892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23</a:t>
            </a:r>
            <a:endParaRPr lang="ru-RU" sz="2800" b="1" dirty="0"/>
          </a:p>
        </p:txBody>
      </p:sp>
      <p:sp>
        <p:nvSpPr>
          <p:cNvPr id="26" name="Управляющая кнопка: настраиваемая 25">
            <a:hlinkClick r:id="rId7" action="ppaction://hlinksldjump" highlightClick="1"/>
          </p:cNvPr>
          <p:cNvSpPr/>
          <p:nvPr/>
        </p:nvSpPr>
        <p:spPr>
          <a:xfrm>
            <a:off x="814390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24</a:t>
            </a:r>
            <a:endParaRPr lang="ru-RU" sz="2800" b="1" dirty="0"/>
          </a:p>
        </p:txBody>
      </p:sp>
      <p:sp>
        <p:nvSpPr>
          <p:cNvPr id="27" name="Управляющая кнопка: настраиваемая 26">
            <a:hlinkClick r:id="rId8" action="ppaction://hlinksldjump" highlightClick="1"/>
          </p:cNvPr>
          <p:cNvSpPr/>
          <p:nvPr/>
        </p:nvSpPr>
        <p:spPr>
          <a:xfrm>
            <a:off x="242886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27</a:t>
            </a:r>
            <a:endParaRPr lang="ru-RU" sz="2800" b="1" dirty="0"/>
          </a:p>
        </p:txBody>
      </p:sp>
      <p:sp>
        <p:nvSpPr>
          <p:cNvPr id="28" name="Управляющая кнопка: настраиваемая 27">
            <a:hlinkClick r:id="rId9" action="ppaction://hlinksldjump" highlightClick="1"/>
          </p:cNvPr>
          <p:cNvSpPr/>
          <p:nvPr/>
        </p:nvSpPr>
        <p:spPr>
          <a:xfrm>
            <a:off x="3571868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28</a:t>
            </a:r>
            <a:endParaRPr lang="ru-RU" sz="2800" b="1" dirty="0"/>
          </a:p>
        </p:txBody>
      </p:sp>
      <p:sp>
        <p:nvSpPr>
          <p:cNvPr id="29" name="Управляющая кнопка: настраиваемая 28">
            <a:hlinkClick r:id="rId10" action="ppaction://hlinksldjump" highlightClick="1"/>
          </p:cNvPr>
          <p:cNvSpPr/>
          <p:nvPr/>
        </p:nvSpPr>
        <p:spPr>
          <a:xfrm>
            <a:off x="4714876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29</a:t>
            </a:r>
            <a:endParaRPr lang="ru-RU" sz="2800" b="1" dirty="0"/>
          </a:p>
        </p:txBody>
      </p:sp>
      <p:sp>
        <p:nvSpPr>
          <p:cNvPr id="30" name="Управляющая кнопка: настраиваемая 29">
            <a:hlinkClick r:id="rId11" action="ppaction://hlinksldjump" highlightClick="1"/>
          </p:cNvPr>
          <p:cNvSpPr/>
          <p:nvPr/>
        </p:nvSpPr>
        <p:spPr>
          <a:xfrm>
            <a:off x="5857884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30</a:t>
            </a:r>
            <a:endParaRPr lang="ru-RU" sz="2800" b="1" dirty="0"/>
          </a:p>
        </p:txBody>
      </p:sp>
      <p:sp>
        <p:nvSpPr>
          <p:cNvPr id="31" name="Управляющая кнопка: настраиваемая 30">
            <a:hlinkClick r:id="rId12" action="ppaction://hlinksldjump" highlightClick="1"/>
          </p:cNvPr>
          <p:cNvSpPr/>
          <p:nvPr/>
        </p:nvSpPr>
        <p:spPr>
          <a:xfrm>
            <a:off x="7000892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31</a:t>
            </a:r>
            <a:endParaRPr lang="ru-RU" sz="2800" b="1" dirty="0"/>
          </a:p>
        </p:txBody>
      </p:sp>
      <p:sp>
        <p:nvSpPr>
          <p:cNvPr id="32" name="Управляющая кнопка: настраиваемая 31">
            <a:hlinkClick r:id="rId13" action="ppaction://hlinksldjump" highlightClick="1"/>
          </p:cNvPr>
          <p:cNvSpPr/>
          <p:nvPr/>
        </p:nvSpPr>
        <p:spPr>
          <a:xfrm>
            <a:off x="814390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32</a:t>
            </a:r>
            <a:endParaRPr lang="ru-RU" sz="2800" b="1" dirty="0"/>
          </a:p>
        </p:txBody>
      </p:sp>
      <p:sp>
        <p:nvSpPr>
          <p:cNvPr id="33" name="Управляющая кнопка: настраиваемая 32">
            <a:hlinkClick r:id="rId14" action="ppaction://hlinksldjump" highlightClick="1"/>
          </p:cNvPr>
          <p:cNvSpPr/>
          <p:nvPr/>
        </p:nvSpPr>
        <p:spPr>
          <a:xfrm>
            <a:off x="242886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35</a:t>
            </a:r>
            <a:endParaRPr lang="ru-RU" sz="2800" b="1" dirty="0"/>
          </a:p>
        </p:txBody>
      </p:sp>
      <p:sp>
        <p:nvSpPr>
          <p:cNvPr id="34" name="Управляющая кнопка: настраиваемая 33">
            <a:hlinkClick r:id="rId15" action="ppaction://hlinksldjump" highlightClick="1"/>
          </p:cNvPr>
          <p:cNvSpPr/>
          <p:nvPr/>
        </p:nvSpPr>
        <p:spPr>
          <a:xfrm>
            <a:off x="3571868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36</a:t>
            </a:r>
            <a:endParaRPr lang="ru-RU" sz="2800" b="1" dirty="0"/>
          </a:p>
        </p:txBody>
      </p:sp>
      <p:sp>
        <p:nvSpPr>
          <p:cNvPr id="35" name="Управляющая кнопка: настраиваемая 34">
            <a:hlinkClick r:id="rId16" action="ppaction://hlinksldjump" highlightClick="1"/>
          </p:cNvPr>
          <p:cNvSpPr/>
          <p:nvPr/>
        </p:nvSpPr>
        <p:spPr>
          <a:xfrm>
            <a:off x="4714876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37</a:t>
            </a:r>
            <a:endParaRPr lang="ru-RU" sz="2800" b="1" dirty="0"/>
          </a:p>
        </p:txBody>
      </p:sp>
      <p:sp>
        <p:nvSpPr>
          <p:cNvPr id="36" name="Управляющая кнопка: настраиваемая 35">
            <a:hlinkClick r:id="rId17" action="ppaction://hlinksldjump" highlightClick="1"/>
          </p:cNvPr>
          <p:cNvSpPr/>
          <p:nvPr/>
        </p:nvSpPr>
        <p:spPr>
          <a:xfrm>
            <a:off x="5857884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38</a:t>
            </a:r>
            <a:endParaRPr lang="ru-RU" sz="2800" b="1" dirty="0"/>
          </a:p>
        </p:txBody>
      </p:sp>
      <p:sp>
        <p:nvSpPr>
          <p:cNvPr id="37" name="Управляющая кнопка: настраиваемая 36">
            <a:hlinkClick r:id="rId18" action="ppaction://hlinksldjump" highlightClick="1"/>
          </p:cNvPr>
          <p:cNvSpPr/>
          <p:nvPr/>
        </p:nvSpPr>
        <p:spPr>
          <a:xfrm>
            <a:off x="7000892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39</a:t>
            </a:r>
            <a:endParaRPr lang="ru-RU" sz="2800" b="1" dirty="0"/>
          </a:p>
        </p:txBody>
      </p:sp>
      <p:sp>
        <p:nvSpPr>
          <p:cNvPr id="38" name="Управляющая кнопка: настраиваемая 37">
            <a:hlinkClick r:id="rId19" action="ppaction://hlinksldjump" highlightClick="1"/>
          </p:cNvPr>
          <p:cNvSpPr/>
          <p:nvPr/>
        </p:nvSpPr>
        <p:spPr>
          <a:xfrm>
            <a:off x="814390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40</a:t>
            </a:r>
            <a:endParaRPr lang="ru-RU" sz="2800" b="1" dirty="0"/>
          </a:p>
        </p:txBody>
      </p:sp>
      <p:sp>
        <p:nvSpPr>
          <p:cNvPr id="39" name="Управляющая кнопка: настраиваемая 38">
            <a:hlinkClick r:id="rId20" action="ppaction://hlinksldjump" highlightClick="1"/>
          </p:cNvPr>
          <p:cNvSpPr/>
          <p:nvPr/>
        </p:nvSpPr>
        <p:spPr>
          <a:xfrm>
            <a:off x="242886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43</a:t>
            </a:r>
            <a:endParaRPr lang="ru-RU" sz="2800" b="1" dirty="0"/>
          </a:p>
        </p:txBody>
      </p:sp>
      <p:sp>
        <p:nvSpPr>
          <p:cNvPr id="40" name="Управляющая кнопка: настраиваемая 39">
            <a:hlinkClick r:id="rId21" action="ppaction://hlinksldjump" highlightClick="1"/>
          </p:cNvPr>
          <p:cNvSpPr/>
          <p:nvPr/>
        </p:nvSpPr>
        <p:spPr>
          <a:xfrm>
            <a:off x="3571868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44</a:t>
            </a:r>
            <a:endParaRPr lang="ru-RU" sz="2800" b="1" dirty="0"/>
          </a:p>
        </p:txBody>
      </p:sp>
      <p:sp>
        <p:nvSpPr>
          <p:cNvPr id="41" name="Управляющая кнопка: настраиваемая 40">
            <a:hlinkClick r:id="rId22" action="ppaction://hlinksldjump" highlightClick="1"/>
          </p:cNvPr>
          <p:cNvSpPr/>
          <p:nvPr/>
        </p:nvSpPr>
        <p:spPr>
          <a:xfrm>
            <a:off x="4714876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45</a:t>
            </a:r>
            <a:endParaRPr lang="ru-RU" sz="2800" b="1" dirty="0"/>
          </a:p>
        </p:txBody>
      </p:sp>
      <p:sp>
        <p:nvSpPr>
          <p:cNvPr id="42" name="Управляющая кнопка: настраиваемая 41">
            <a:hlinkClick r:id="rId23" action="ppaction://hlinksldjump" highlightClick="1"/>
          </p:cNvPr>
          <p:cNvSpPr/>
          <p:nvPr/>
        </p:nvSpPr>
        <p:spPr>
          <a:xfrm>
            <a:off x="5857884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46</a:t>
            </a:r>
            <a:endParaRPr lang="ru-RU" sz="2800" b="1" dirty="0"/>
          </a:p>
        </p:txBody>
      </p:sp>
      <p:sp>
        <p:nvSpPr>
          <p:cNvPr id="43" name="Управляющая кнопка: настраиваемая 42">
            <a:hlinkClick r:id="rId24" action="ppaction://hlinksldjump" highlightClick="1"/>
          </p:cNvPr>
          <p:cNvSpPr/>
          <p:nvPr/>
        </p:nvSpPr>
        <p:spPr>
          <a:xfrm>
            <a:off x="7000892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47</a:t>
            </a:r>
            <a:endParaRPr lang="ru-RU" sz="2800" b="1" dirty="0"/>
          </a:p>
        </p:txBody>
      </p:sp>
      <p:sp>
        <p:nvSpPr>
          <p:cNvPr id="44" name="Управляющая кнопка: настраиваемая 43">
            <a:hlinkClick r:id="rId25" action="ppaction://hlinksldjump" highlightClick="1"/>
          </p:cNvPr>
          <p:cNvSpPr/>
          <p:nvPr/>
        </p:nvSpPr>
        <p:spPr>
          <a:xfrm>
            <a:off x="814390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48</a:t>
            </a:r>
            <a:endParaRPr lang="ru-RU" sz="2800" b="1" dirty="0"/>
          </a:p>
        </p:txBody>
      </p:sp>
      <p:sp>
        <p:nvSpPr>
          <p:cNvPr id="45" name="Управляющая кнопка: настраиваемая 44">
            <a:hlinkClick r:id="rId26" action="ppaction://hlinksldjump" highlightClick="1"/>
          </p:cNvPr>
          <p:cNvSpPr/>
          <p:nvPr/>
        </p:nvSpPr>
        <p:spPr>
          <a:xfrm>
            <a:off x="242886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51</a:t>
            </a:r>
            <a:endParaRPr lang="ru-RU" sz="2800" b="1" dirty="0"/>
          </a:p>
        </p:txBody>
      </p:sp>
      <p:sp>
        <p:nvSpPr>
          <p:cNvPr id="46" name="Управляющая кнопка: настраиваемая 45">
            <a:hlinkClick r:id="rId27" action="ppaction://hlinksldjump" highlightClick="1"/>
          </p:cNvPr>
          <p:cNvSpPr/>
          <p:nvPr/>
        </p:nvSpPr>
        <p:spPr>
          <a:xfrm>
            <a:off x="3571868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52</a:t>
            </a:r>
            <a:endParaRPr lang="ru-RU" sz="2800" b="1" dirty="0"/>
          </a:p>
        </p:txBody>
      </p:sp>
      <p:sp>
        <p:nvSpPr>
          <p:cNvPr id="47" name="Управляющая кнопка: настраиваемая 46">
            <a:hlinkClick r:id="rId28" action="ppaction://hlinksldjump" highlightClick="1"/>
          </p:cNvPr>
          <p:cNvSpPr/>
          <p:nvPr/>
        </p:nvSpPr>
        <p:spPr>
          <a:xfrm>
            <a:off x="4714876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53</a:t>
            </a:r>
            <a:endParaRPr lang="ru-RU" sz="2800" b="1" dirty="0"/>
          </a:p>
        </p:txBody>
      </p:sp>
      <p:sp>
        <p:nvSpPr>
          <p:cNvPr id="48" name="Управляющая кнопка: настраиваемая 47">
            <a:hlinkClick r:id="rId29" action="ppaction://hlinksldjump" highlightClick="1"/>
          </p:cNvPr>
          <p:cNvSpPr/>
          <p:nvPr/>
        </p:nvSpPr>
        <p:spPr>
          <a:xfrm>
            <a:off x="5857884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54</a:t>
            </a:r>
            <a:endParaRPr lang="ru-RU" sz="2800" b="1" dirty="0"/>
          </a:p>
        </p:txBody>
      </p:sp>
      <p:sp>
        <p:nvSpPr>
          <p:cNvPr id="49" name="Управляющая кнопка: настраиваемая 48">
            <a:hlinkClick r:id="rId30" action="ppaction://hlinksldjump" highlightClick="1"/>
          </p:cNvPr>
          <p:cNvSpPr/>
          <p:nvPr/>
        </p:nvSpPr>
        <p:spPr>
          <a:xfrm>
            <a:off x="7000892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55</a:t>
            </a:r>
            <a:endParaRPr lang="ru-RU" sz="2800" b="1" dirty="0"/>
          </a:p>
        </p:txBody>
      </p:sp>
      <p:sp>
        <p:nvSpPr>
          <p:cNvPr id="50" name="Управляющая кнопка: настраиваемая 49">
            <a:hlinkClick r:id="rId31" action="ppaction://hlinksldjump" highlightClick="1"/>
          </p:cNvPr>
          <p:cNvSpPr/>
          <p:nvPr/>
        </p:nvSpPr>
        <p:spPr>
          <a:xfrm>
            <a:off x="814390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56</a:t>
            </a:r>
            <a:endParaRPr lang="ru-RU" sz="2800" b="1" dirty="0"/>
          </a:p>
        </p:txBody>
      </p:sp>
      <p:sp>
        <p:nvSpPr>
          <p:cNvPr id="53" name="Управляющая кнопка: настраиваемая 52">
            <a:hlinkClick r:id="rId32" action="ppaction://hlinksldjump" highlightClick="1"/>
          </p:cNvPr>
          <p:cNvSpPr/>
          <p:nvPr/>
        </p:nvSpPr>
        <p:spPr>
          <a:xfrm>
            <a:off x="28572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25</a:t>
            </a:r>
            <a:endParaRPr lang="ru-RU" sz="2800" b="1" dirty="0"/>
          </a:p>
        </p:txBody>
      </p:sp>
      <p:sp>
        <p:nvSpPr>
          <p:cNvPr id="54" name="Управляющая кнопка: настраиваемая 53">
            <a:hlinkClick r:id="rId33" action="ppaction://hlinksldjump" highlightClick="1"/>
          </p:cNvPr>
          <p:cNvSpPr/>
          <p:nvPr/>
        </p:nvSpPr>
        <p:spPr>
          <a:xfrm>
            <a:off x="135729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26</a:t>
            </a:r>
            <a:endParaRPr lang="ru-RU" sz="2800" b="1" dirty="0"/>
          </a:p>
        </p:txBody>
      </p:sp>
      <p:sp>
        <p:nvSpPr>
          <p:cNvPr id="55" name="Управляющая кнопка: настраиваемая 54">
            <a:hlinkClick r:id="rId34" action="ppaction://hlinksldjump" highlightClick="1"/>
          </p:cNvPr>
          <p:cNvSpPr/>
          <p:nvPr/>
        </p:nvSpPr>
        <p:spPr>
          <a:xfrm>
            <a:off x="28572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33</a:t>
            </a:r>
            <a:endParaRPr lang="ru-RU" sz="2800" b="1" dirty="0"/>
          </a:p>
        </p:txBody>
      </p:sp>
      <p:sp>
        <p:nvSpPr>
          <p:cNvPr id="56" name="Управляющая кнопка: настраиваемая 55">
            <a:hlinkClick r:id="rId35" action="ppaction://hlinksldjump" highlightClick="1"/>
          </p:cNvPr>
          <p:cNvSpPr/>
          <p:nvPr/>
        </p:nvSpPr>
        <p:spPr>
          <a:xfrm>
            <a:off x="135729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34</a:t>
            </a:r>
            <a:endParaRPr lang="ru-RU" sz="2800" b="1" dirty="0"/>
          </a:p>
        </p:txBody>
      </p:sp>
      <p:sp>
        <p:nvSpPr>
          <p:cNvPr id="57" name="Управляющая кнопка: настраиваемая 56">
            <a:hlinkClick r:id="rId36" action="ppaction://hlinksldjump" highlightClick="1"/>
          </p:cNvPr>
          <p:cNvSpPr/>
          <p:nvPr/>
        </p:nvSpPr>
        <p:spPr>
          <a:xfrm>
            <a:off x="28572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41</a:t>
            </a:r>
            <a:endParaRPr lang="ru-RU" sz="2800" b="1" dirty="0"/>
          </a:p>
        </p:txBody>
      </p:sp>
      <p:sp>
        <p:nvSpPr>
          <p:cNvPr id="58" name="Управляющая кнопка: настраиваемая 57">
            <a:hlinkClick r:id="rId37" action="ppaction://hlinksldjump" highlightClick="1"/>
          </p:cNvPr>
          <p:cNvSpPr/>
          <p:nvPr/>
        </p:nvSpPr>
        <p:spPr>
          <a:xfrm>
            <a:off x="135729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42</a:t>
            </a:r>
            <a:endParaRPr lang="ru-RU" sz="2800" b="1" dirty="0"/>
          </a:p>
        </p:txBody>
      </p:sp>
      <p:sp>
        <p:nvSpPr>
          <p:cNvPr id="60" name="Управляющая кнопка: настраиваемая 59">
            <a:hlinkClick r:id="rId38" action="ppaction://hlinksldjump" highlightClick="1"/>
          </p:cNvPr>
          <p:cNvSpPr/>
          <p:nvPr/>
        </p:nvSpPr>
        <p:spPr>
          <a:xfrm>
            <a:off x="135729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50</a:t>
            </a:r>
            <a:endParaRPr lang="ru-RU" sz="2800" b="1" dirty="0"/>
          </a:p>
        </p:txBody>
      </p:sp>
      <p:cxnSp>
        <p:nvCxnSpPr>
          <p:cNvPr id="81" name="Прямая соединительная линия 80"/>
          <p:cNvCxnSpPr/>
          <p:nvPr/>
        </p:nvCxnSpPr>
        <p:spPr>
          <a:xfrm rot="5400000" flipH="1" flipV="1">
            <a:off x="2643174" y="2357430"/>
            <a:ext cx="571504" cy="2857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/>
          <p:nvPr/>
        </p:nvCxnSpPr>
        <p:spPr>
          <a:xfrm rot="16200000" flipH="1">
            <a:off x="2571736" y="2571744"/>
            <a:ext cx="285752" cy="142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3" name="Управляющая кнопка: настраиваемая 82">
            <a:hlinkClick r:id="rId39" action="ppaction://hlinksldjump" highlightClick="1"/>
          </p:cNvPr>
          <p:cNvSpPr/>
          <p:nvPr/>
        </p:nvSpPr>
        <p:spPr>
          <a:xfrm>
            <a:off x="28572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49</a:t>
            </a:r>
            <a:endParaRPr lang="ru-RU" sz="2800" b="1" dirty="0"/>
          </a:p>
        </p:txBody>
      </p:sp>
      <p:sp>
        <p:nvSpPr>
          <p:cNvPr id="84" name="Управляющая кнопка: настраиваемая 83">
            <a:hlinkClick r:id="rId40" action="ppaction://hlinksldjump" highlightClick="1"/>
          </p:cNvPr>
          <p:cNvSpPr/>
          <p:nvPr/>
        </p:nvSpPr>
        <p:spPr>
          <a:xfrm>
            <a:off x="28572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85" name="Управляющая кнопка: настраиваемая 84">
            <a:hlinkClick r:id="rId41" action="ppaction://hlinksldjump" highlightClick="1"/>
          </p:cNvPr>
          <p:cNvSpPr/>
          <p:nvPr/>
        </p:nvSpPr>
        <p:spPr>
          <a:xfrm>
            <a:off x="135729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86" name="Управляющая кнопка: настраиваемая 85">
            <a:hlinkClick r:id="rId42" action="ppaction://hlinksldjump" highlightClick="1"/>
          </p:cNvPr>
          <p:cNvSpPr/>
          <p:nvPr/>
        </p:nvSpPr>
        <p:spPr>
          <a:xfrm>
            <a:off x="2428860" y="215308"/>
            <a:ext cx="644400" cy="784800"/>
          </a:xfrm>
          <a:prstGeom prst="actionButtonBlank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87" name="Управляющая кнопка: настраиваемая 86">
            <a:hlinkClick r:id="rId43" action="ppaction://hlinksldjump" highlightClick="1"/>
          </p:cNvPr>
          <p:cNvSpPr/>
          <p:nvPr/>
        </p:nvSpPr>
        <p:spPr>
          <a:xfrm>
            <a:off x="3571868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88" name="Управляющая кнопка: настраиваемая 87">
            <a:hlinkClick r:id="rId44" action="ppaction://hlinksldjump" highlightClick="1"/>
          </p:cNvPr>
          <p:cNvSpPr/>
          <p:nvPr/>
        </p:nvSpPr>
        <p:spPr>
          <a:xfrm>
            <a:off x="4714876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89" name="Управляющая кнопка: настраиваемая 88">
            <a:hlinkClick r:id="rId45" action="ppaction://hlinksldjump" highlightClick="1"/>
          </p:cNvPr>
          <p:cNvSpPr/>
          <p:nvPr/>
        </p:nvSpPr>
        <p:spPr>
          <a:xfrm>
            <a:off x="5857884" y="215308"/>
            <a:ext cx="644400" cy="784800"/>
          </a:xfrm>
          <a:prstGeom prst="actionButtonBlank">
            <a:avLst/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6</a:t>
            </a:r>
            <a:endParaRPr lang="ru-RU" sz="2800" b="1" dirty="0"/>
          </a:p>
        </p:txBody>
      </p:sp>
      <p:sp>
        <p:nvSpPr>
          <p:cNvPr id="90" name="Управляющая кнопка: настраиваемая 89">
            <a:hlinkClick r:id="rId46" action="ppaction://hlinksldjump" highlightClick="1"/>
          </p:cNvPr>
          <p:cNvSpPr/>
          <p:nvPr/>
        </p:nvSpPr>
        <p:spPr>
          <a:xfrm>
            <a:off x="7000892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7</a:t>
            </a:r>
            <a:endParaRPr lang="ru-RU" sz="2800" b="1" dirty="0"/>
          </a:p>
        </p:txBody>
      </p:sp>
      <p:sp>
        <p:nvSpPr>
          <p:cNvPr id="91" name="Управляющая кнопка: настраиваемая 90">
            <a:hlinkClick r:id="rId47" action="ppaction://hlinksldjump" highlightClick="1"/>
          </p:cNvPr>
          <p:cNvSpPr/>
          <p:nvPr/>
        </p:nvSpPr>
        <p:spPr>
          <a:xfrm>
            <a:off x="814390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8</a:t>
            </a:r>
            <a:endParaRPr lang="ru-RU" sz="2800" b="1" dirty="0"/>
          </a:p>
        </p:txBody>
      </p:sp>
      <p:sp>
        <p:nvSpPr>
          <p:cNvPr id="92" name="Управляющая кнопка: настраиваемая 91">
            <a:hlinkClick r:id="rId48" action="ppaction://hlinksldjump" highlightClick="1"/>
          </p:cNvPr>
          <p:cNvSpPr/>
          <p:nvPr/>
        </p:nvSpPr>
        <p:spPr>
          <a:xfrm>
            <a:off x="28572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9</a:t>
            </a:r>
            <a:endParaRPr lang="ru-RU" sz="2800" b="1" dirty="0"/>
          </a:p>
        </p:txBody>
      </p:sp>
      <p:sp>
        <p:nvSpPr>
          <p:cNvPr id="93" name="Управляющая кнопка: настраиваемая 92">
            <a:hlinkClick r:id="rId49" action="ppaction://hlinksldjump" highlightClick="1"/>
          </p:cNvPr>
          <p:cNvSpPr/>
          <p:nvPr/>
        </p:nvSpPr>
        <p:spPr>
          <a:xfrm>
            <a:off x="135729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10</a:t>
            </a:r>
            <a:endParaRPr lang="ru-RU" sz="2800" b="1" dirty="0"/>
          </a:p>
        </p:txBody>
      </p:sp>
      <p:sp>
        <p:nvSpPr>
          <p:cNvPr id="94" name="Управляющая кнопка: настраиваемая 93">
            <a:hlinkClick r:id="rId50" action="ppaction://hlinksldjump" highlightClick="1"/>
          </p:cNvPr>
          <p:cNvSpPr/>
          <p:nvPr/>
        </p:nvSpPr>
        <p:spPr>
          <a:xfrm>
            <a:off x="242886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11</a:t>
            </a:r>
            <a:endParaRPr lang="ru-RU" sz="2800" b="1" dirty="0"/>
          </a:p>
        </p:txBody>
      </p:sp>
      <p:sp>
        <p:nvSpPr>
          <p:cNvPr id="95" name="Управляющая кнопка: настраиваемая 94">
            <a:hlinkClick r:id="rId51" action="ppaction://hlinksldjump" highlightClick="1"/>
          </p:cNvPr>
          <p:cNvSpPr/>
          <p:nvPr/>
        </p:nvSpPr>
        <p:spPr>
          <a:xfrm>
            <a:off x="3571868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12</a:t>
            </a:r>
            <a:endParaRPr lang="ru-RU" sz="2800" b="1" dirty="0"/>
          </a:p>
        </p:txBody>
      </p:sp>
      <p:sp>
        <p:nvSpPr>
          <p:cNvPr id="96" name="Управляющая кнопка: настраиваемая 95">
            <a:hlinkClick r:id="rId52" action="ppaction://hlinksldjump" highlightClick="1"/>
          </p:cNvPr>
          <p:cNvSpPr/>
          <p:nvPr/>
        </p:nvSpPr>
        <p:spPr>
          <a:xfrm>
            <a:off x="4714876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13</a:t>
            </a:r>
            <a:endParaRPr lang="ru-RU" sz="2800" b="1" dirty="0"/>
          </a:p>
        </p:txBody>
      </p:sp>
      <p:sp>
        <p:nvSpPr>
          <p:cNvPr id="97" name="Управляющая кнопка: настраиваемая 96">
            <a:hlinkClick r:id="rId53" action="ppaction://hlinksldjump" highlightClick="1"/>
          </p:cNvPr>
          <p:cNvSpPr/>
          <p:nvPr/>
        </p:nvSpPr>
        <p:spPr>
          <a:xfrm>
            <a:off x="5857884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14</a:t>
            </a:r>
            <a:endParaRPr lang="ru-RU" sz="2800" b="1" dirty="0"/>
          </a:p>
        </p:txBody>
      </p:sp>
      <p:sp>
        <p:nvSpPr>
          <p:cNvPr id="98" name="Управляющая кнопка: настраиваемая 97">
            <a:hlinkClick r:id="rId54" action="ppaction://hlinksldjump" highlightClick="1"/>
          </p:cNvPr>
          <p:cNvSpPr/>
          <p:nvPr/>
        </p:nvSpPr>
        <p:spPr>
          <a:xfrm>
            <a:off x="7000892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15</a:t>
            </a:r>
            <a:endParaRPr lang="ru-RU" sz="2800" b="1" dirty="0"/>
          </a:p>
        </p:txBody>
      </p:sp>
      <p:sp>
        <p:nvSpPr>
          <p:cNvPr id="99" name="Управляющая кнопка: настраиваемая 98">
            <a:hlinkClick r:id="rId55" action="ppaction://hlinksldjump" highlightClick="1"/>
          </p:cNvPr>
          <p:cNvSpPr/>
          <p:nvPr/>
        </p:nvSpPr>
        <p:spPr>
          <a:xfrm>
            <a:off x="814390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16</a:t>
            </a:r>
            <a:endParaRPr lang="ru-RU" sz="2800" b="1" dirty="0"/>
          </a:p>
        </p:txBody>
      </p:sp>
      <p:sp>
        <p:nvSpPr>
          <p:cNvPr id="100" name="Управляющая кнопка: настраиваемая 99">
            <a:hlinkClick r:id="rId56" action="ppaction://hlinksldjump" highlightClick="1"/>
          </p:cNvPr>
          <p:cNvSpPr/>
          <p:nvPr/>
        </p:nvSpPr>
        <p:spPr>
          <a:xfrm>
            <a:off x="28572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17</a:t>
            </a:r>
            <a:endParaRPr lang="ru-RU" sz="2800" b="1" dirty="0"/>
          </a:p>
        </p:txBody>
      </p:sp>
      <p:sp>
        <p:nvSpPr>
          <p:cNvPr id="101" name="Управляющая кнопка: настраиваемая 100">
            <a:hlinkClick r:id="rId57" action="ppaction://hlinksldjump" highlightClick="1"/>
          </p:cNvPr>
          <p:cNvSpPr/>
          <p:nvPr/>
        </p:nvSpPr>
        <p:spPr>
          <a:xfrm>
            <a:off x="135729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18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Управляющая кнопка: настраиваемая 22">
            <a:hlinkClick r:id="rId3" action="ppaction://hlinksldjump" highlightClick="1"/>
          </p:cNvPr>
          <p:cNvSpPr/>
          <p:nvPr/>
        </p:nvSpPr>
        <p:spPr>
          <a:xfrm>
            <a:off x="4714876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21</a:t>
            </a:r>
            <a:endParaRPr lang="ru-RU" sz="2800" b="1" dirty="0"/>
          </a:p>
        </p:txBody>
      </p:sp>
      <p:sp>
        <p:nvSpPr>
          <p:cNvPr id="24" name="Управляющая кнопка: настраиваемая 23">
            <a:hlinkClick r:id="rId4" action="ppaction://hlinksldjump" highlightClick="1"/>
          </p:cNvPr>
          <p:cNvSpPr/>
          <p:nvPr/>
        </p:nvSpPr>
        <p:spPr>
          <a:xfrm>
            <a:off x="5857884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22</a:t>
            </a:r>
            <a:endParaRPr lang="ru-RU" sz="2800" b="1" dirty="0"/>
          </a:p>
        </p:txBody>
      </p:sp>
      <p:sp>
        <p:nvSpPr>
          <p:cNvPr id="25" name="Управляющая кнопка: настраиваемая 24">
            <a:hlinkClick r:id="rId5" action="ppaction://hlinksldjump" highlightClick="1"/>
          </p:cNvPr>
          <p:cNvSpPr/>
          <p:nvPr/>
        </p:nvSpPr>
        <p:spPr>
          <a:xfrm>
            <a:off x="7000892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23</a:t>
            </a:r>
            <a:endParaRPr lang="ru-RU" sz="2800" b="1" dirty="0"/>
          </a:p>
        </p:txBody>
      </p:sp>
      <p:sp>
        <p:nvSpPr>
          <p:cNvPr id="26" name="Управляющая кнопка: настраиваемая 25">
            <a:hlinkClick r:id="rId6" action="ppaction://hlinksldjump" highlightClick="1"/>
          </p:cNvPr>
          <p:cNvSpPr/>
          <p:nvPr/>
        </p:nvSpPr>
        <p:spPr>
          <a:xfrm>
            <a:off x="814390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24</a:t>
            </a:r>
            <a:endParaRPr lang="ru-RU" sz="2800" b="1" dirty="0"/>
          </a:p>
        </p:txBody>
      </p:sp>
      <p:sp>
        <p:nvSpPr>
          <p:cNvPr id="27" name="Управляющая кнопка: настраиваемая 26">
            <a:hlinkClick r:id="rId7" action="ppaction://hlinksldjump" highlightClick="1"/>
          </p:cNvPr>
          <p:cNvSpPr/>
          <p:nvPr/>
        </p:nvSpPr>
        <p:spPr>
          <a:xfrm>
            <a:off x="242886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27</a:t>
            </a:r>
            <a:endParaRPr lang="ru-RU" sz="2800" b="1" dirty="0"/>
          </a:p>
        </p:txBody>
      </p:sp>
      <p:sp>
        <p:nvSpPr>
          <p:cNvPr id="28" name="Управляющая кнопка: настраиваемая 27">
            <a:hlinkClick r:id="rId8" action="ppaction://hlinksldjump" highlightClick="1"/>
          </p:cNvPr>
          <p:cNvSpPr/>
          <p:nvPr/>
        </p:nvSpPr>
        <p:spPr>
          <a:xfrm>
            <a:off x="3571868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28</a:t>
            </a:r>
            <a:endParaRPr lang="ru-RU" sz="2800" b="1" dirty="0"/>
          </a:p>
        </p:txBody>
      </p:sp>
      <p:sp>
        <p:nvSpPr>
          <p:cNvPr id="29" name="Управляющая кнопка: настраиваемая 28">
            <a:hlinkClick r:id="rId9" action="ppaction://hlinksldjump" highlightClick="1"/>
          </p:cNvPr>
          <p:cNvSpPr/>
          <p:nvPr/>
        </p:nvSpPr>
        <p:spPr>
          <a:xfrm>
            <a:off x="4714876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29</a:t>
            </a:r>
            <a:endParaRPr lang="ru-RU" sz="2800" b="1" dirty="0"/>
          </a:p>
        </p:txBody>
      </p:sp>
      <p:sp>
        <p:nvSpPr>
          <p:cNvPr id="30" name="Управляющая кнопка: настраиваемая 29">
            <a:hlinkClick r:id="rId10" action="ppaction://hlinksldjump" highlightClick="1"/>
          </p:cNvPr>
          <p:cNvSpPr/>
          <p:nvPr/>
        </p:nvSpPr>
        <p:spPr>
          <a:xfrm>
            <a:off x="5857884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30</a:t>
            </a:r>
            <a:endParaRPr lang="ru-RU" sz="2800" b="1" dirty="0"/>
          </a:p>
        </p:txBody>
      </p:sp>
      <p:sp>
        <p:nvSpPr>
          <p:cNvPr id="31" name="Управляющая кнопка: настраиваемая 30">
            <a:hlinkClick r:id="rId11" action="ppaction://hlinksldjump" highlightClick="1"/>
          </p:cNvPr>
          <p:cNvSpPr/>
          <p:nvPr/>
        </p:nvSpPr>
        <p:spPr>
          <a:xfrm>
            <a:off x="7000892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31</a:t>
            </a:r>
            <a:endParaRPr lang="ru-RU" sz="2800" b="1" dirty="0"/>
          </a:p>
        </p:txBody>
      </p:sp>
      <p:sp>
        <p:nvSpPr>
          <p:cNvPr id="32" name="Управляющая кнопка: настраиваемая 31">
            <a:hlinkClick r:id="rId12" action="ppaction://hlinksldjump" highlightClick="1"/>
          </p:cNvPr>
          <p:cNvSpPr/>
          <p:nvPr/>
        </p:nvSpPr>
        <p:spPr>
          <a:xfrm>
            <a:off x="814390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32</a:t>
            </a:r>
            <a:endParaRPr lang="ru-RU" sz="2800" b="1" dirty="0"/>
          </a:p>
        </p:txBody>
      </p:sp>
      <p:sp>
        <p:nvSpPr>
          <p:cNvPr id="33" name="Управляющая кнопка: настраиваемая 32">
            <a:hlinkClick r:id="rId13" action="ppaction://hlinksldjump" highlightClick="1"/>
          </p:cNvPr>
          <p:cNvSpPr/>
          <p:nvPr/>
        </p:nvSpPr>
        <p:spPr>
          <a:xfrm>
            <a:off x="242886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35</a:t>
            </a:r>
            <a:endParaRPr lang="ru-RU" sz="2800" b="1" dirty="0"/>
          </a:p>
        </p:txBody>
      </p:sp>
      <p:sp>
        <p:nvSpPr>
          <p:cNvPr id="34" name="Управляющая кнопка: настраиваемая 33">
            <a:hlinkClick r:id="rId14" action="ppaction://hlinksldjump" highlightClick="1"/>
          </p:cNvPr>
          <p:cNvSpPr/>
          <p:nvPr/>
        </p:nvSpPr>
        <p:spPr>
          <a:xfrm>
            <a:off x="3571868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36</a:t>
            </a:r>
            <a:endParaRPr lang="ru-RU" sz="2800" b="1" dirty="0"/>
          </a:p>
        </p:txBody>
      </p:sp>
      <p:sp>
        <p:nvSpPr>
          <p:cNvPr id="35" name="Управляющая кнопка: настраиваемая 34">
            <a:hlinkClick r:id="rId15" action="ppaction://hlinksldjump" highlightClick="1"/>
          </p:cNvPr>
          <p:cNvSpPr/>
          <p:nvPr/>
        </p:nvSpPr>
        <p:spPr>
          <a:xfrm>
            <a:off x="4714876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37</a:t>
            </a:r>
            <a:endParaRPr lang="ru-RU" sz="2800" b="1" dirty="0"/>
          </a:p>
        </p:txBody>
      </p:sp>
      <p:sp>
        <p:nvSpPr>
          <p:cNvPr id="36" name="Управляющая кнопка: настраиваемая 35">
            <a:hlinkClick r:id="rId16" action="ppaction://hlinksldjump" highlightClick="1"/>
          </p:cNvPr>
          <p:cNvSpPr/>
          <p:nvPr/>
        </p:nvSpPr>
        <p:spPr>
          <a:xfrm>
            <a:off x="5857884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38</a:t>
            </a:r>
            <a:endParaRPr lang="ru-RU" sz="2800" b="1" dirty="0"/>
          </a:p>
        </p:txBody>
      </p:sp>
      <p:sp>
        <p:nvSpPr>
          <p:cNvPr id="37" name="Управляющая кнопка: настраиваемая 36">
            <a:hlinkClick r:id="rId17" action="ppaction://hlinksldjump" highlightClick="1"/>
          </p:cNvPr>
          <p:cNvSpPr/>
          <p:nvPr/>
        </p:nvSpPr>
        <p:spPr>
          <a:xfrm>
            <a:off x="7000892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39</a:t>
            </a:r>
            <a:endParaRPr lang="ru-RU" sz="2800" b="1" dirty="0"/>
          </a:p>
        </p:txBody>
      </p:sp>
      <p:sp>
        <p:nvSpPr>
          <p:cNvPr id="38" name="Управляющая кнопка: настраиваемая 37">
            <a:hlinkClick r:id="rId18" action="ppaction://hlinksldjump" highlightClick="1"/>
          </p:cNvPr>
          <p:cNvSpPr/>
          <p:nvPr/>
        </p:nvSpPr>
        <p:spPr>
          <a:xfrm>
            <a:off x="814390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40</a:t>
            </a:r>
            <a:endParaRPr lang="ru-RU" sz="2800" b="1" dirty="0"/>
          </a:p>
        </p:txBody>
      </p:sp>
      <p:sp>
        <p:nvSpPr>
          <p:cNvPr id="39" name="Управляющая кнопка: настраиваемая 38">
            <a:hlinkClick r:id="rId19" action="ppaction://hlinksldjump" highlightClick="1"/>
          </p:cNvPr>
          <p:cNvSpPr/>
          <p:nvPr/>
        </p:nvSpPr>
        <p:spPr>
          <a:xfrm>
            <a:off x="242886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43</a:t>
            </a:r>
            <a:endParaRPr lang="ru-RU" sz="2800" b="1" dirty="0"/>
          </a:p>
        </p:txBody>
      </p:sp>
      <p:sp>
        <p:nvSpPr>
          <p:cNvPr id="40" name="Управляющая кнопка: настраиваемая 39">
            <a:hlinkClick r:id="rId20" action="ppaction://hlinksldjump" highlightClick="1"/>
          </p:cNvPr>
          <p:cNvSpPr/>
          <p:nvPr/>
        </p:nvSpPr>
        <p:spPr>
          <a:xfrm>
            <a:off x="3571868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44</a:t>
            </a:r>
            <a:endParaRPr lang="ru-RU" sz="2800" b="1" dirty="0"/>
          </a:p>
        </p:txBody>
      </p:sp>
      <p:sp>
        <p:nvSpPr>
          <p:cNvPr id="41" name="Управляющая кнопка: настраиваемая 40">
            <a:hlinkClick r:id="rId21" action="ppaction://hlinksldjump" highlightClick="1"/>
          </p:cNvPr>
          <p:cNvSpPr/>
          <p:nvPr/>
        </p:nvSpPr>
        <p:spPr>
          <a:xfrm>
            <a:off x="4714876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45</a:t>
            </a:r>
            <a:endParaRPr lang="ru-RU" sz="2800" b="1" dirty="0"/>
          </a:p>
        </p:txBody>
      </p:sp>
      <p:sp>
        <p:nvSpPr>
          <p:cNvPr id="42" name="Управляющая кнопка: настраиваемая 41">
            <a:hlinkClick r:id="rId22" action="ppaction://hlinksldjump" highlightClick="1"/>
          </p:cNvPr>
          <p:cNvSpPr/>
          <p:nvPr/>
        </p:nvSpPr>
        <p:spPr>
          <a:xfrm>
            <a:off x="5857884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46</a:t>
            </a:r>
            <a:endParaRPr lang="ru-RU" sz="2800" b="1" dirty="0"/>
          </a:p>
        </p:txBody>
      </p:sp>
      <p:sp>
        <p:nvSpPr>
          <p:cNvPr id="43" name="Управляющая кнопка: настраиваемая 42">
            <a:hlinkClick r:id="rId23" action="ppaction://hlinksldjump" highlightClick="1"/>
          </p:cNvPr>
          <p:cNvSpPr/>
          <p:nvPr/>
        </p:nvSpPr>
        <p:spPr>
          <a:xfrm>
            <a:off x="7000892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47</a:t>
            </a:r>
            <a:endParaRPr lang="ru-RU" sz="2800" b="1" dirty="0"/>
          </a:p>
        </p:txBody>
      </p:sp>
      <p:sp>
        <p:nvSpPr>
          <p:cNvPr id="44" name="Управляющая кнопка: настраиваемая 43">
            <a:hlinkClick r:id="rId24" action="ppaction://hlinksldjump" highlightClick="1"/>
          </p:cNvPr>
          <p:cNvSpPr/>
          <p:nvPr/>
        </p:nvSpPr>
        <p:spPr>
          <a:xfrm>
            <a:off x="814390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48</a:t>
            </a:r>
            <a:endParaRPr lang="ru-RU" sz="2800" b="1" dirty="0"/>
          </a:p>
        </p:txBody>
      </p:sp>
      <p:sp>
        <p:nvSpPr>
          <p:cNvPr id="45" name="Управляющая кнопка: настраиваемая 44">
            <a:hlinkClick r:id="rId25" action="ppaction://hlinksldjump" highlightClick="1"/>
          </p:cNvPr>
          <p:cNvSpPr/>
          <p:nvPr/>
        </p:nvSpPr>
        <p:spPr>
          <a:xfrm>
            <a:off x="242886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51</a:t>
            </a:r>
            <a:endParaRPr lang="ru-RU" sz="2800" b="1" dirty="0"/>
          </a:p>
        </p:txBody>
      </p:sp>
      <p:sp>
        <p:nvSpPr>
          <p:cNvPr id="46" name="Управляющая кнопка: настраиваемая 45">
            <a:hlinkClick r:id="rId26" action="ppaction://hlinksldjump" highlightClick="1"/>
          </p:cNvPr>
          <p:cNvSpPr/>
          <p:nvPr/>
        </p:nvSpPr>
        <p:spPr>
          <a:xfrm>
            <a:off x="3571868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52</a:t>
            </a:r>
            <a:endParaRPr lang="ru-RU" sz="2800" b="1" dirty="0"/>
          </a:p>
        </p:txBody>
      </p:sp>
      <p:sp>
        <p:nvSpPr>
          <p:cNvPr id="47" name="Управляющая кнопка: настраиваемая 46">
            <a:hlinkClick r:id="rId27" action="ppaction://hlinksldjump" highlightClick="1"/>
          </p:cNvPr>
          <p:cNvSpPr/>
          <p:nvPr/>
        </p:nvSpPr>
        <p:spPr>
          <a:xfrm>
            <a:off x="4714876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53</a:t>
            </a:r>
            <a:endParaRPr lang="ru-RU" sz="2800" b="1" dirty="0"/>
          </a:p>
        </p:txBody>
      </p:sp>
      <p:sp>
        <p:nvSpPr>
          <p:cNvPr id="48" name="Управляющая кнопка: настраиваемая 47">
            <a:hlinkClick r:id="rId28" action="ppaction://hlinksldjump" highlightClick="1"/>
          </p:cNvPr>
          <p:cNvSpPr/>
          <p:nvPr/>
        </p:nvSpPr>
        <p:spPr>
          <a:xfrm>
            <a:off x="5857884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54</a:t>
            </a:r>
            <a:endParaRPr lang="ru-RU" sz="2800" b="1" dirty="0"/>
          </a:p>
        </p:txBody>
      </p:sp>
      <p:sp>
        <p:nvSpPr>
          <p:cNvPr id="49" name="Управляющая кнопка: настраиваемая 48">
            <a:hlinkClick r:id="rId29" action="ppaction://hlinksldjump" highlightClick="1"/>
          </p:cNvPr>
          <p:cNvSpPr/>
          <p:nvPr/>
        </p:nvSpPr>
        <p:spPr>
          <a:xfrm>
            <a:off x="7000892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55</a:t>
            </a:r>
            <a:endParaRPr lang="ru-RU" sz="2800" b="1" dirty="0"/>
          </a:p>
        </p:txBody>
      </p:sp>
      <p:sp>
        <p:nvSpPr>
          <p:cNvPr id="50" name="Управляющая кнопка: настраиваемая 49">
            <a:hlinkClick r:id="rId30" action="ppaction://hlinksldjump" highlightClick="1"/>
          </p:cNvPr>
          <p:cNvSpPr/>
          <p:nvPr/>
        </p:nvSpPr>
        <p:spPr>
          <a:xfrm>
            <a:off x="814390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56</a:t>
            </a:r>
            <a:endParaRPr lang="ru-RU" sz="2800" b="1" dirty="0"/>
          </a:p>
        </p:txBody>
      </p:sp>
      <p:sp>
        <p:nvSpPr>
          <p:cNvPr id="53" name="Управляющая кнопка: настраиваемая 52">
            <a:hlinkClick r:id="rId31" action="ppaction://hlinksldjump" highlightClick="1"/>
          </p:cNvPr>
          <p:cNvSpPr/>
          <p:nvPr/>
        </p:nvSpPr>
        <p:spPr>
          <a:xfrm>
            <a:off x="28572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25</a:t>
            </a:r>
            <a:endParaRPr lang="ru-RU" sz="2800" b="1" dirty="0"/>
          </a:p>
        </p:txBody>
      </p:sp>
      <p:sp>
        <p:nvSpPr>
          <p:cNvPr id="54" name="Управляющая кнопка: настраиваемая 53">
            <a:hlinkClick r:id="rId32" action="ppaction://hlinksldjump" highlightClick="1"/>
          </p:cNvPr>
          <p:cNvSpPr/>
          <p:nvPr/>
        </p:nvSpPr>
        <p:spPr>
          <a:xfrm>
            <a:off x="135729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26</a:t>
            </a:r>
            <a:endParaRPr lang="ru-RU" sz="2800" b="1" dirty="0"/>
          </a:p>
        </p:txBody>
      </p:sp>
      <p:sp>
        <p:nvSpPr>
          <p:cNvPr id="55" name="Управляющая кнопка: настраиваемая 54">
            <a:hlinkClick r:id="rId33" action="ppaction://hlinksldjump" highlightClick="1"/>
          </p:cNvPr>
          <p:cNvSpPr/>
          <p:nvPr/>
        </p:nvSpPr>
        <p:spPr>
          <a:xfrm>
            <a:off x="28572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33</a:t>
            </a:r>
            <a:endParaRPr lang="ru-RU" sz="2800" b="1" dirty="0"/>
          </a:p>
        </p:txBody>
      </p:sp>
      <p:sp>
        <p:nvSpPr>
          <p:cNvPr id="56" name="Управляющая кнопка: настраиваемая 55">
            <a:hlinkClick r:id="rId34" action="ppaction://hlinksldjump" highlightClick="1"/>
          </p:cNvPr>
          <p:cNvSpPr/>
          <p:nvPr/>
        </p:nvSpPr>
        <p:spPr>
          <a:xfrm>
            <a:off x="135729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34</a:t>
            </a:r>
            <a:endParaRPr lang="ru-RU" sz="2800" b="1" dirty="0"/>
          </a:p>
        </p:txBody>
      </p:sp>
      <p:sp>
        <p:nvSpPr>
          <p:cNvPr id="57" name="Управляющая кнопка: настраиваемая 56">
            <a:hlinkClick r:id="rId35" action="ppaction://hlinksldjump" highlightClick="1"/>
          </p:cNvPr>
          <p:cNvSpPr/>
          <p:nvPr/>
        </p:nvSpPr>
        <p:spPr>
          <a:xfrm>
            <a:off x="28572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41</a:t>
            </a:r>
            <a:endParaRPr lang="ru-RU" sz="2800" b="1" dirty="0"/>
          </a:p>
        </p:txBody>
      </p:sp>
      <p:sp>
        <p:nvSpPr>
          <p:cNvPr id="58" name="Управляющая кнопка: настраиваемая 57">
            <a:hlinkClick r:id="rId36" action="ppaction://hlinksldjump" highlightClick="1"/>
          </p:cNvPr>
          <p:cNvSpPr/>
          <p:nvPr/>
        </p:nvSpPr>
        <p:spPr>
          <a:xfrm>
            <a:off x="135729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42</a:t>
            </a:r>
            <a:endParaRPr lang="ru-RU" sz="2800" b="1" dirty="0"/>
          </a:p>
        </p:txBody>
      </p:sp>
      <p:sp>
        <p:nvSpPr>
          <p:cNvPr id="60" name="Управляющая кнопка: настраиваемая 59">
            <a:hlinkClick r:id="rId37" action="ppaction://hlinksldjump" highlightClick="1"/>
          </p:cNvPr>
          <p:cNvSpPr/>
          <p:nvPr/>
        </p:nvSpPr>
        <p:spPr>
          <a:xfrm>
            <a:off x="135729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50</a:t>
            </a:r>
            <a:endParaRPr lang="ru-RU" sz="2800" b="1" dirty="0"/>
          </a:p>
        </p:txBody>
      </p:sp>
      <p:cxnSp>
        <p:nvCxnSpPr>
          <p:cNvPr id="83" name="Прямая соединительная линия 82"/>
          <p:cNvCxnSpPr/>
          <p:nvPr/>
        </p:nvCxnSpPr>
        <p:spPr>
          <a:xfrm rot="5400000" flipH="1" flipV="1">
            <a:off x="3714744" y="2357430"/>
            <a:ext cx="571504" cy="2857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4" name="Прямая соединительная линия 83"/>
          <p:cNvCxnSpPr/>
          <p:nvPr/>
        </p:nvCxnSpPr>
        <p:spPr>
          <a:xfrm rot="16200000" flipH="1">
            <a:off x="3643306" y="2571744"/>
            <a:ext cx="285752" cy="142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5" name="Управляющая кнопка: настраиваемая 84">
            <a:hlinkClick r:id="rId38" action="ppaction://hlinksldjump" highlightClick="1"/>
          </p:cNvPr>
          <p:cNvSpPr/>
          <p:nvPr/>
        </p:nvSpPr>
        <p:spPr>
          <a:xfrm>
            <a:off x="285720" y="578645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49</a:t>
            </a:r>
            <a:endParaRPr lang="ru-RU" sz="2800" b="1" dirty="0"/>
          </a:p>
        </p:txBody>
      </p:sp>
      <p:sp>
        <p:nvSpPr>
          <p:cNvPr id="86" name="Управляющая кнопка: настраиваемая 85">
            <a:hlinkClick r:id="rId39" action="ppaction://hlinksldjump" highlightClick="1"/>
          </p:cNvPr>
          <p:cNvSpPr/>
          <p:nvPr/>
        </p:nvSpPr>
        <p:spPr>
          <a:xfrm>
            <a:off x="28572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87" name="Управляющая кнопка: настраиваемая 86">
            <a:hlinkClick r:id="rId40" action="ppaction://hlinksldjump" highlightClick="1"/>
          </p:cNvPr>
          <p:cNvSpPr/>
          <p:nvPr/>
        </p:nvSpPr>
        <p:spPr>
          <a:xfrm>
            <a:off x="135729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88" name="Управляющая кнопка: настраиваемая 87">
            <a:hlinkClick r:id="rId41" action="ppaction://hlinksldjump" highlightClick="1"/>
          </p:cNvPr>
          <p:cNvSpPr/>
          <p:nvPr/>
        </p:nvSpPr>
        <p:spPr>
          <a:xfrm>
            <a:off x="2428860" y="215308"/>
            <a:ext cx="644400" cy="784800"/>
          </a:xfrm>
          <a:prstGeom prst="actionButtonBlank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89" name="Управляющая кнопка: настраиваемая 88">
            <a:hlinkClick r:id="rId42" action="ppaction://hlinksldjump" highlightClick="1"/>
          </p:cNvPr>
          <p:cNvSpPr/>
          <p:nvPr/>
        </p:nvSpPr>
        <p:spPr>
          <a:xfrm>
            <a:off x="3571868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90" name="Управляющая кнопка: настраиваемая 89">
            <a:hlinkClick r:id="rId43" action="ppaction://hlinksldjump" highlightClick="1"/>
          </p:cNvPr>
          <p:cNvSpPr/>
          <p:nvPr/>
        </p:nvSpPr>
        <p:spPr>
          <a:xfrm>
            <a:off x="4714876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91" name="Управляющая кнопка: настраиваемая 90">
            <a:hlinkClick r:id="rId44" action="ppaction://hlinksldjump" highlightClick="1"/>
          </p:cNvPr>
          <p:cNvSpPr/>
          <p:nvPr/>
        </p:nvSpPr>
        <p:spPr>
          <a:xfrm>
            <a:off x="5857884" y="215308"/>
            <a:ext cx="644400" cy="784800"/>
          </a:xfrm>
          <a:prstGeom prst="actionButtonBlank">
            <a:avLst/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6</a:t>
            </a:r>
            <a:endParaRPr lang="ru-RU" sz="2800" b="1" dirty="0"/>
          </a:p>
        </p:txBody>
      </p:sp>
      <p:sp>
        <p:nvSpPr>
          <p:cNvPr id="92" name="Управляющая кнопка: настраиваемая 91">
            <a:hlinkClick r:id="rId45" action="ppaction://hlinksldjump" highlightClick="1"/>
          </p:cNvPr>
          <p:cNvSpPr/>
          <p:nvPr/>
        </p:nvSpPr>
        <p:spPr>
          <a:xfrm>
            <a:off x="7000892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7</a:t>
            </a:r>
            <a:endParaRPr lang="ru-RU" sz="2800" b="1" dirty="0"/>
          </a:p>
        </p:txBody>
      </p:sp>
      <p:sp>
        <p:nvSpPr>
          <p:cNvPr id="93" name="Управляющая кнопка: настраиваемая 92">
            <a:hlinkClick r:id="rId46" action="ppaction://hlinksldjump" highlightClick="1"/>
          </p:cNvPr>
          <p:cNvSpPr/>
          <p:nvPr/>
        </p:nvSpPr>
        <p:spPr>
          <a:xfrm>
            <a:off x="814390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8</a:t>
            </a:r>
            <a:endParaRPr lang="ru-RU" sz="2800" b="1" dirty="0"/>
          </a:p>
        </p:txBody>
      </p:sp>
      <p:sp>
        <p:nvSpPr>
          <p:cNvPr id="94" name="Управляющая кнопка: настраиваемая 93">
            <a:hlinkClick r:id="rId47" action="ppaction://hlinksldjump" highlightClick="1"/>
          </p:cNvPr>
          <p:cNvSpPr/>
          <p:nvPr/>
        </p:nvSpPr>
        <p:spPr>
          <a:xfrm>
            <a:off x="28572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9</a:t>
            </a:r>
            <a:endParaRPr lang="ru-RU" sz="2800" b="1" dirty="0"/>
          </a:p>
        </p:txBody>
      </p:sp>
      <p:sp>
        <p:nvSpPr>
          <p:cNvPr id="95" name="Управляющая кнопка: настраиваемая 94">
            <a:hlinkClick r:id="rId48" action="ppaction://hlinksldjump" highlightClick="1"/>
          </p:cNvPr>
          <p:cNvSpPr/>
          <p:nvPr/>
        </p:nvSpPr>
        <p:spPr>
          <a:xfrm>
            <a:off x="135729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10</a:t>
            </a:r>
            <a:endParaRPr lang="ru-RU" sz="2800" b="1" dirty="0"/>
          </a:p>
        </p:txBody>
      </p:sp>
      <p:sp>
        <p:nvSpPr>
          <p:cNvPr id="96" name="Управляющая кнопка: настраиваемая 95">
            <a:hlinkClick r:id="rId49" action="ppaction://hlinksldjump" highlightClick="1"/>
          </p:cNvPr>
          <p:cNvSpPr/>
          <p:nvPr/>
        </p:nvSpPr>
        <p:spPr>
          <a:xfrm>
            <a:off x="242886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11</a:t>
            </a:r>
            <a:endParaRPr lang="ru-RU" sz="2800" b="1" dirty="0"/>
          </a:p>
        </p:txBody>
      </p:sp>
      <p:sp>
        <p:nvSpPr>
          <p:cNvPr id="97" name="Управляющая кнопка: настраиваемая 96">
            <a:hlinkClick r:id="rId50" action="ppaction://hlinksldjump" highlightClick="1"/>
          </p:cNvPr>
          <p:cNvSpPr/>
          <p:nvPr/>
        </p:nvSpPr>
        <p:spPr>
          <a:xfrm>
            <a:off x="3571868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12</a:t>
            </a:r>
            <a:endParaRPr lang="ru-RU" sz="2800" b="1" dirty="0"/>
          </a:p>
        </p:txBody>
      </p:sp>
      <p:sp>
        <p:nvSpPr>
          <p:cNvPr id="98" name="Управляющая кнопка: настраиваемая 97">
            <a:hlinkClick r:id="rId51" action="ppaction://hlinksldjump" highlightClick="1"/>
          </p:cNvPr>
          <p:cNvSpPr/>
          <p:nvPr/>
        </p:nvSpPr>
        <p:spPr>
          <a:xfrm>
            <a:off x="4714876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13</a:t>
            </a:r>
            <a:endParaRPr lang="ru-RU" sz="2800" b="1" dirty="0"/>
          </a:p>
        </p:txBody>
      </p:sp>
      <p:sp>
        <p:nvSpPr>
          <p:cNvPr id="99" name="Управляющая кнопка: настраиваемая 98">
            <a:hlinkClick r:id="rId52" action="ppaction://hlinksldjump" highlightClick="1"/>
          </p:cNvPr>
          <p:cNvSpPr/>
          <p:nvPr/>
        </p:nvSpPr>
        <p:spPr>
          <a:xfrm>
            <a:off x="5857884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14</a:t>
            </a:r>
            <a:endParaRPr lang="ru-RU" sz="2800" b="1" dirty="0"/>
          </a:p>
        </p:txBody>
      </p:sp>
      <p:sp>
        <p:nvSpPr>
          <p:cNvPr id="100" name="Управляющая кнопка: настраиваемая 99">
            <a:hlinkClick r:id="rId53" action="ppaction://hlinksldjump" highlightClick="1"/>
          </p:cNvPr>
          <p:cNvSpPr/>
          <p:nvPr/>
        </p:nvSpPr>
        <p:spPr>
          <a:xfrm>
            <a:off x="7000892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15</a:t>
            </a:r>
            <a:endParaRPr lang="ru-RU" sz="2800" b="1" dirty="0"/>
          </a:p>
        </p:txBody>
      </p:sp>
      <p:sp>
        <p:nvSpPr>
          <p:cNvPr id="101" name="Управляющая кнопка: настраиваемая 100">
            <a:hlinkClick r:id="rId54" action="ppaction://hlinksldjump" highlightClick="1"/>
          </p:cNvPr>
          <p:cNvSpPr/>
          <p:nvPr/>
        </p:nvSpPr>
        <p:spPr>
          <a:xfrm>
            <a:off x="814390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16</a:t>
            </a:r>
            <a:endParaRPr lang="ru-RU" sz="2800" b="1" dirty="0"/>
          </a:p>
        </p:txBody>
      </p:sp>
      <p:sp>
        <p:nvSpPr>
          <p:cNvPr id="102" name="Управляющая кнопка: настраиваемая 101">
            <a:hlinkClick r:id="rId55" action="ppaction://hlinksldjump" highlightClick="1"/>
          </p:cNvPr>
          <p:cNvSpPr/>
          <p:nvPr/>
        </p:nvSpPr>
        <p:spPr>
          <a:xfrm>
            <a:off x="242886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19</a:t>
            </a:r>
            <a:endParaRPr lang="ru-RU" sz="2800" b="1" dirty="0"/>
          </a:p>
        </p:txBody>
      </p:sp>
      <p:sp>
        <p:nvSpPr>
          <p:cNvPr id="103" name="Управляющая кнопка: настраиваемая 102">
            <a:hlinkClick r:id="rId56" action="ppaction://hlinksldjump" highlightClick="1"/>
          </p:cNvPr>
          <p:cNvSpPr/>
          <p:nvPr/>
        </p:nvSpPr>
        <p:spPr>
          <a:xfrm>
            <a:off x="28572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17</a:t>
            </a:r>
            <a:endParaRPr lang="ru-RU" sz="2800" b="1" dirty="0"/>
          </a:p>
        </p:txBody>
      </p:sp>
      <p:sp>
        <p:nvSpPr>
          <p:cNvPr id="104" name="Управляющая кнопка: настраиваемая 103">
            <a:hlinkClick r:id="rId57" action="ppaction://hlinksldjump" highlightClick="1"/>
          </p:cNvPr>
          <p:cNvSpPr/>
          <p:nvPr/>
        </p:nvSpPr>
        <p:spPr>
          <a:xfrm>
            <a:off x="135729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18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Управляющая кнопка: настраиваемая 20">
            <a:hlinkClick r:id="rId3" action="ppaction://hlinksldjump" highlightClick="1"/>
          </p:cNvPr>
          <p:cNvSpPr/>
          <p:nvPr/>
        </p:nvSpPr>
        <p:spPr>
          <a:xfrm>
            <a:off x="5857884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22</a:t>
            </a:r>
            <a:endParaRPr lang="ru-RU" sz="2800" b="1" dirty="0"/>
          </a:p>
        </p:txBody>
      </p:sp>
      <p:sp>
        <p:nvSpPr>
          <p:cNvPr id="22" name="Управляющая кнопка: настраиваемая 21">
            <a:hlinkClick r:id="rId4" action="ppaction://hlinksldjump" highlightClick="1"/>
          </p:cNvPr>
          <p:cNvSpPr/>
          <p:nvPr/>
        </p:nvSpPr>
        <p:spPr>
          <a:xfrm>
            <a:off x="7000892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23</a:t>
            </a:r>
            <a:endParaRPr lang="ru-RU" sz="2800" b="1" dirty="0"/>
          </a:p>
        </p:txBody>
      </p:sp>
      <p:sp>
        <p:nvSpPr>
          <p:cNvPr id="23" name="Управляющая кнопка: настраиваемая 22">
            <a:hlinkClick r:id="rId5" action="ppaction://hlinksldjump" highlightClick="1"/>
          </p:cNvPr>
          <p:cNvSpPr/>
          <p:nvPr/>
        </p:nvSpPr>
        <p:spPr>
          <a:xfrm>
            <a:off x="814390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24</a:t>
            </a:r>
            <a:endParaRPr lang="ru-RU" sz="2800" b="1" dirty="0"/>
          </a:p>
        </p:txBody>
      </p:sp>
      <p:sp>
        <p:nvSpPr>
          <p:cNvPr id="24" name="Управляющая кнопка: настраиваемая 23">
            <a:hlinkClick r:id="rId6" action="ppaction://hlinksldjump" highlightClick="1"/>
          </p:cNvPr>
          <p:cNvSpPr/>
          <p:nvPr/>
        </p:nvSpPr>
        <p:spPr>
          <a:xfrm>
            <a:off x="242886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27</a:t>
            </a:r>
            <a:endParaRPr lang="ru-RU" sz="2800" b="1" dirty="0"/>
          </a:p>
        </p:txBody>
      </p:sp>
      <p:sp>
        <p:nvSpPr>
          <p:cNvPr id="25" name="Управляющая кнопка: настраиваемая 24">
            <a:hlinkClick r:id="rId7" action="ppaction://hlinksldjump" highlightClick="1"/>
          </p:cNvPr>
          <p:cNvSpPr/>
          <p:nvPr/>
        </p:nvSpPr>
        <p:spPr>
          <a:xfrm>
            <a:off x="3571868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28</a:t>
            </a:r>
            <a:endParaRPr lang="ru-RU" sz="2800" b="1" dirty="0"/>
          </a:p>
        </p:txBody>
      </p:sp>
      <p:sp>
        <p:nvSpPr>
          <p:cNvPr id="26" name="Управляющая кнопка: настраиваемая 25">
            <a:hlinkClick r:id="rId8" action="ppaction://hlinksldjump" highlightClick="1"/>
          </p:cNvPr>
          <p:cNvSpPr/>
          <p:nvPr/>
        </p:nvSpPr>
        <p:spPr>
          <a:xfrm>
            <a:off x="4714876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29</a:t>
            </a:r>
            <a:endParaRPr lang="ru-RU" sz="2800" b="1" dirty="0"/>
          </a:p>
        </p:txBody>
      </p:sp>
      <p:sp>
        <p:nvSpPr>
          <p:cNvPr id="27" name="Управляющая кнопка: настраиваемая 26">
            <a:hlinkClick r:id="rId9" action="ppaction://hlinksldjump" highlightClick="1"/>
          </p:cNvPr>
          <p:cNvSpPr/>
          <p:nvPr/>
        </p:nvSpPr>
        <p:spPr>
          <a:xfrm>
            <a:off x="5857884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30</a:t>
            </a:r>
            <a:endParaRPr lang="ru-RU" sz="2800" b="1" dirty="0"/>
          </a:p>
        </p:txBody>
      </p:sp>
      <p:sp>
        <p:nvSpPr>
          <p:cNvPr id="28" name="Управляющая кнопка: настраиваемая 27">
            <a:hlinkClick r:id="rId10" action="ppaction://hlinksldjump" highlightClick="1"/>
          </p:cNvPr>
          <p:cNvSpPr/>
          <p:nvPr/>
        </p:nvSpPr>
        <p:spPr>
          <a:xfrm>
            <a:off x="7000892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31</a:t>
            </a:r>
            <a:endParaRPr lang="ru-RU" sz="2800" b="1" dirty="0"/>
          </a:p>
        </p:txBody>
      </p:sp>
      <p:sp>
        <p:nvSpPr>
          <p:cNvPr id="29" name="Управляющая кнопка: настраиваемая 28">
            <a:hlinkClick r:id="rId11" action="ppaction://hlinksldjump" highlightClick="1"/>
          </p:cNvPr>
          <p:cNvSpPr/>
          <p:nvPr/>
        </p:nvSpPr>
        <p:spPr>
          <a:xfrm>
            <a:off x="814390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32</a:t>
            </a:r>
            <a:endParaRPr lang="ru-RU" sz="2800" b="1" dirty="0"/>
          </a:p>
        </p:txBody>
      </p:sp>
      <p:sp>
        <p:nvSpPr>
          <p:cNvPr id="30" name="Управляющая кнопка: настраиваемая 29">
            <a:hlinkClick r:id="rId12" action="ppaction://hlinksldjump" highlightClick="1"/>
          </p:cNvPr>
          <p:cNvSpPr/>
          <p:nvPr/>
        </p:nvSpPr>
        <p:spPr>
          <a:xfrm>
            <a:off x="242886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35</a:t>
            </a:r>
            <a:endParaRPr lang="ru-RU" sz="2800" b="1" dirty="0"/>
          </a:p>
        </p:txBody>
      </p:sp>
      <p:sp>
        <p:nvSpPr>
          <p:cNvPr id="31" name="Управляющая кнопка: настраиваемая 30">
            <a:hlinkClick r:id="rId13" action="ppaction://hlinksldjump" highlightClick="1"/>
          </p:cNvPr>
          <p:cNvSpPr/>
          <p:nvPr/>
        </p:nvSpPr>
        <p:spPr>
          <a:xfrm>
            <a:off x="3571868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36</a:t>
            </a:r>
            <a:endParaRPr lang="ru-RU" sz="2800" b="1" dirty="0"/>
          </a:p>
        </p:txBody>
      </p:sp>
      <p:sp>
        <p:nvSpPr>
          <p:cNvPr id="32" name="Управляющая кнопка: настраиваемая 31">
            <a:hlinkClick r:id="rId14" action="ppaction://hlinksldjump" highlightClick="1"/>
          </p:cNvPr>
          <p:cNvSpPr/>
          <p:nvPr/>
        </p:nvSpPr>
        <p:spPr>
          <a:xfrm>
            <a:off x="4714876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37</a:t>
            </a:r>
            <a:endParaRPr lang="ru-RU" sz="2800" b="1" dirty="0"/>
          </a:p>
        </p:txBody>
      </p:sp>
      <p:sp>
        <p:nvSpPr>
          <p:cNvPr id="33" name="Управляющая кнопка: настраиваемая 32">
            <a:hlinkClick r:id="rId15" action="ppaction://hlinksldjump" highlightClick="1"/>
          </p:cNvPr>
          <p:cNvSpPr/>
          <p:nvPr/>
        </p:nvSpPr>
        <p:spPr>
          <a:xfrm>
            <a:off x="5857884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38</a:t>
            </a:r>
            <a:endParaRPr lang="ru-RU" sz="2800" b="1" dirty="0"/>
          </a:p>
        </p:txBody>
      </p:sp>
      <p:sp>
        <p:nvSpPr>
          <p:cNvPr id="34" name="Управляющая кнопка: настраиваемая 33">
            <a:hlinkClick r:id="rId16" action="ppaction://hlinksldjump" highlightClick="1"/>
          </p:cNvPr>
          <p:cNvSpPr/>
          <p:nvPr/>
        </p:nvSpPr>
        <p:spPr>
          <a:xfrm>
            <a:off x="7000892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39</a:t>
            </a:r>
            <a:endParaRPr lang="ru-RU" sz="2800" b="1" dirty="0"/>
          </a:p>
        </p:txBody>
      </p:sp>
      <p:sp>
        <p:nvSpPr>
          <p:cNvPr id="35" name="Управляющая кнопка: настраиваемая 34">
            <a:hlinkClick r:id="rId17" action="ppaction://hlinksldjump" highlightClick="1"/>
          </p:cNvPr>
          <p:cNvSpPr/>
          <p:nvPr/>
        </p:nvSpPr>
        <p:spPr>
          <a:xfrm>
            <a:off x="814390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40</a:t>
            </a:r>
            <a:endParaRPr lang="ru-RU" sz="2800" b="1" dirty="0"/>
          </a:p>
        </p:txBody>
      </p:sp>
      <p:sp>
        <p:nvSpPr>
          <p:cNvPr id="36" name="Управляющая кнопка: настраиваемая 35">
            <a:hlinkClick r:id="rId18" action="ppaction://hlinksldjump" highlightClick="1"/>
          </p:cNvPr>
          <p:cNvSpPr/>
          <p:nvPr/>
        </p:nvSpPr>
        <p:spPr>
          <a:xfrm>
            <a:off x="242886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43</a:t>
            </a:r>
            <a:endParaRPr lang="ru-RU" sz="2800" b="1" dirty="0"/>
          </a:p>
        </p:txBody>
      </p:sp>
      <p:sp>
        <p:nvSpPr>
          <p:cNvPr id="37" name="Управляющая кнопка: настраиваемая 36">
            <a:hlinkClick r:id="rId19" action="ppaction://hlinksldjump" highlightClick="1"/>
          </p:cNvPr>
          <p:cNvSpPr/>
          <p:nvPr/>
        </p:nvSpPr>
        <p:spPr>
          <a:xfrm>
            <a:off x="3571868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44</a:t>
            </a:r>
            <a:endParaRPr lang="ru-RU" sz="2800" b="1" dirty="0"/>
          </a:p>
        </p:txBody>
      </p:sp>
      <p:sp>
        <p:nvSpPr>
          <p:cNvPr id="38" name="Управляющая кнопка: настраиваемая 37">
            <a:hlinkClick r:id="rId20" action="ppaction://hlinksldjump" highlightClick="1"/>
          </p:cNvPr>
          <p:cNvSpPr/>
          <p:nvPr/>
        </p:nvSpPr>
        <p:spPr>
          <a:xfrm>
            <a:off x="4714876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45</a:t>
            </a:r>
            <a:endParaRPr lang="ru-RU" sz="2800" b="1" dirty="0"/>
          </a:p>
        </p:txBody>
      </p:sp>
      <p:sp>
        <p:nvSpPr>
          <p:cNvPr id="39" name="Управляющая кнопка: настраиваемая 38">
            <a:hlinkClick r:id="rId21" action="ppaction://hlinksldjump" highlightClick="1"/>
          </p:cNvPr>
          <p:cNvSpPr/>
          <p:nvPr/>
        </p:nvSpPr>
        <p:spPr>
          <a:xfrm>
            <a:off x="5857884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46</a:t>
            </a:r>
            <a:endParaRPr lang="ru-RU" sz="2800" b="1" dirty="0"/>
          </a:p>
        </p:txBody>
      </p:sp>
      <p:sp>
        <p:nvSpPr>
          <p:cNvPr id="40" name="Управляющая кнопка: настраиваемая 39">
            <a:hlinkClick r:id="rId22" action="ppaction://hlinksldjump" highlightClick="1"/>
          </p:cNvPr>
          <p:cNvSpPr/>
          <p:nvPr/>
        </p:nvSpPr>
        <p:spPr>
          <a:xfrm>
            <a:off x="7000892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47</a:t>
            </a:r>
            <a:endParaRPr lang="ru-RU" sz="2800" b="1" dirty="0"/>
          </a:p>
        </p:txBody>
      </p:sp>
      <p:sp>
        <p:nvSpPr>
          <p:cNvPr id="41" name="Управляющая кнопка: настраиваемая 40">
            <a:hlinkClick r:id="rId23" action="ppaction://hlinksldjump" highlightClick="1"/>
          </p:cNvPr>
          <p:cNvSpPr/>
          <p:nvPr/>
        </p:nvSpPr>
        <p:spPr>
          <a:xfrm>
            <a:off x="814390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48</a:t>
            </a:r>
            <a:endParaRPr lang="ru-RU" sz="2800" b="1" dirty="0"/>
          </a:p>
        </p:txBody>
      </p:sp>
      <p:sp>
        <p:nvSpPr>
          <p:cNvPr id="42" name="Управляющая кнопка: настраиваемая 41">
            <a:hlinkClick r:id="rId24" action="ppaction://hlinksldjump" highlightClick="1"/>
          </p:cNvPr>
          <p:cNvSpPr/>
          <p:nvPr/>
        </p:nvSpPr>
        <p:spPr>
          <a:xfrm>
            <a:off x="242886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51</a:t>
            </a:r>
            <a:endParaRPr lang="ru-RU" sz="2800" b="1" dirty="0"/>
          </a:p>
        </p:txBody>
      </p:sp>
      <p:sp>
        <p:nvSpPr>
          <p:cNvPr id="43" name="Управляющая кнопка: настраиваемая 42">
            <a:hlinkClick r:id="rId25" action="ppaction://hlinksldjump" highlightClick="1"/>
          </p:cNvPr>
          <p:cNvSpPr/>
          <p:nvPr/>
        </p:nvSpPr>
        <p:spPr>
          <a:xfrm>
            <a:off x="3571868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52</a:t>
            </a:r>
            <a:endParaRPr lang="ru-RU" sz="2800" b="1" dirty="0"/>
          </a:p>
        </p:txBody>
      </p:sp>
      <p:sp>
        <p:nvSpPr>
          <p:cNvPr id="44" name="Управляющая кнопка: настраиваемая 43">
            <a:hlinkClick r:id="rId26" action="ppaction://hlinksldjump" highlightClick="1"/>
          </p:cNvPr>
          <p:cNvSpPr/>
          <p:nvPr/>
        </p:nvSpPr>
        <p:spPr>
          <a:xfrm>
            <a:off x="4714876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53</a:t>
            </a:r>
            <a:endParaRPr lang="ru-RU" sz="2800" b="1" dirty="0"/>
          </a:p>
        </p:txBody>
      </p:sp>
      <p:sp>
        <p:nvSpPr>
          <p:cNvPr id="45" name="Управляющая кнопка: настраиваемая 44">
            <a:hlinkClick r:id="rId27" action="ppaction://hlinksldjump" highlightClick="1"/>
          </p:cNvPr>
          <p:cNvSpPr/>
          <p:nvPr/>
        </p:nvSpPr>
        <p:spPr>
          <a:xfrm>
            <a:off x="5857884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54</a:t>
            </a:r>
            <a:endParaRPr lang="ru-RU" sz="2800" b="1" dirty="0"/>
          </a:p>
        </p:txBody>
      </p:sp>
      <p:sp>
        <p:nvSpPr>
          <p:cNvPr id="46" name="Управляющая кнопка: настраиваемая 45">
            <a:hlinkClick r:id="rId28" action="ppaction://hlinksldjump" highlightClick="1"/>
          </p:cNvPr>
          <p:cNvSpPr/>
          <p:nvPr/>
        </p:nvSpPr>
        <p:spPr>
          <a:xfrm>
            <a:off x="7000892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55</a:t>
            </a:r>
            <a:endParaRPr lang="ru-RU" sz="2800" b="1" dirty="0"/>
          </a:p>
        </p:txBody>
      </p:sp>
      <p:sp>
        <p:nvSpPr>
          <p:cNvPr id="47" name="Управляющая кнопка: настраиваемая 46">
            <a:hlinkClick r:id="rId29" action="ppaction://hlinksldjump" highlightClick="1"/>
          </p:cNvPr>
          <p:cNvSpPr/>
          <p:nvPr/>
        </p:nvSpPr>
        <p:spPr>
          <a:xfrm>
            <a:off x="814390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56</a:t>
            </a:r>
            <a:endParaRPr lang="ru-RU" sz="2800" b="1" dirty="0"/>
          </a:p>
        </p:txBody>
      </p:sp>
      <p:sp>
        <p:nvSpPr>
          <p:cNvPr id="48" name="Управляющая кнопка: настраиваемая 47">
            <a:hlinkClick r:id="rId30" action="ppaction://hlinksldjump" highlightClick="1"/>
          </p:cNvPr>
          <p:cNvSpPr/>
          <p:nvPr/>
        </p:nvSpPr>
        <p:spPr>
          <a:xfrm>
            <a:off x="28572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25</a:t>
            </a:r>
            <a:endParaRPr lang="ru-RU" sz="2800" b="1" dirty="0"/>
          </a:p>
        </p:txBody>
      </p:sp>
      <p:sp>
        <p:nvSpPr>
          <p:cNvPr id="49" name="Управляющая кнопка: настраиваемая 48">
            <a:hlinkClick r:id="rId31" action="ppaction://hlinksldjump" highlightClick="1"/>
          </p:cNvPr>
          <p:cNvSpPr/>
          <p:nvPr/>
        </p:nvSpPr>
        <p:spPr>
          <a:xfrm>
            <a:off x="135729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26</a:t>
            </a:r>
            <a:endParaRPr lang="ru-RU" sz="2800" b="1" dirty="0"/>
          </a:p>
        </p:txBody>
      </p:sp>
      <p:sp>
        <p:nvSpPr>
          <p:cNvPr id="50" name="Управляющая кнопка: настраиваемая 49">
            <a:hlinkClick r:id="rId32" action="ppaction://hlinksldjump" highlightClick="1"/>
          </p:cNvPr>
          <p:cNvSpPr/>
          <p:nvPr/>
        </p:nvSpPr>
        <p:spPr>
          <a:xfrm>
            <a:off x="28572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33</a:t>
            </a:r>
            <a:endParaRPr lang="ru-RU" sz="2800" b="1" dirty="0"/>
          </a:p>
        </p:txBody>
      </p:sp>
      <p:sp>
        <p:nvSpPr>
          <p:cNvPr id="51" name="Управляющая кнопка: настраиваемая 50">
            <a:hlinkClick r:id="rId33" action="ppaction://hlinksldjump" highlightClick="1"/>
          </p:cNvPr>
          <p:cNvSpPr/>
          <p:nvPr/>
        </p:nvSpPr>
        <p:spPr>
          <a:xfrm>
            <a:off x="135729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34</a:t>
            </a:r>
            <a:endParaRPr lang="ru-RU" sz="2800" b="1" dirty="0"/>
          </a:p>
        </p:txBody>
      </p:sp>
      <p:sp>
        <p:nvSpPr>
          <p:cNvPr id="52" name="Управляющая кнопка: настраиваемая 51">
            <a:hlinkClick r:id="rId34" action="ppaction://hlinksldjump" highlightClick="1"/>
          </p:cNvPr>
          <p:cNvSpPr/>
          <p:nvPr/>
        </p:nvSpPr>
        <p:spPr>
          <a:xfrm>
            <a:off x="28572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41</a:t>
            </a:r>
            <a:endParaRPr lang="ru-RU" sz="2800" b="1" dirty="0"/>
          </a:p>
        </p:txBody>
      </p:sp>
      <p:sp>
        <p:nvSpPr>
          <p:cNvPr id="53" name="Управляющая кнопка: настраиваемая 52">
            <a:hlinkClick r:id="rId35" action="ppaction://hlinksldjump" highlightClick="1"/>
          </p:cNvPr>
          <p:cNvSpPr/>
          <p:nvPr/>
        </p:nvSpPr>
        <p:spPr>
          <a:xfrm>
            <a:off x="135729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42</a:t>
            </a:r>
            <a:endParaRPr lang="ru-RU" sz="2800" b="1" dirty="0"/>
          </a:p>
        </p:txBody>
      </p:sp>
      <p:sp>
        <p:nvSpPr>
          <p:cNvPr id="55" name="Управляющая кнопка: настраиваемая 54">
            <a:hlinkClick r:id="rId36" action="ppaction://hlinksldjump" highlightClick="1"/>
          </p:cNvPr>
          <p:cNvSpPr/>
          <p:nvPr/>
        </p:nvSpPr>
        <p:spPr>
          <a:xfrm>
            <a:off x="135729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50</a:t>
            </a:r>
            <a:endParaRPr lang="ru-RU" sz="2800" b="1" dirty="0"/>
          </a:p>
        </p:txBody>
      </p:sp>
      <p:cxnSp>
        <p:nvCxnSpPr>
          <p:cNvPr id="80" name="Прямая соединительная линия 79"/>
          <p:cNvCxnSpPr/>
          <p:nvPr/>
        </p:nvCxnSpPr>
        <p:spPr>
          <a:xfrm rot="5400000" flipH="1" flipV="1">
            <a:off x="4857752" y="2357430"/>
            <a:ext cx="571504" cy="2857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/>
          <p:nvPr/>
        </p:nvCxnSpPr>
        <p:spPr>
          <a:xfrm rot="16200000" flipH="1">
            <a:off x="4786314" y="2571744"/>
            <a:ext cx="285752" cy="142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2" name="Управляющая кнопка: настраиваемая 81">
            <a:hlinkClick r:id="rId37" action="ppaction://hlinksldjump" highlightClick="1"/>
          </p:cNvPr>
          <p:cNvSpPr/>
          <p:nvPr/>
        </p:nvSpPr>
        <p:spPr>
          <a:xfrm>
            <a:off x="28572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49</a:t>
            </a:r>
            <a:endParaRPr lang="ru-RU" sz="2800" b="1" dirty="0"/>
          </a:p>
        </p:txBody>
      </p:sp>
      <p:sp>
        <p:nvSpPr>
          <p:cNvPr id="83" name="Управляющая кнопка: настраиваемая 82">
            <a:hlinkClick r:id="rId38" action="ppaction://hlinksldjump" highlightClick="1"/>
          </p:cNvPr>
          <p:cNvSpPr/>
          <p:nvPr/>
        </p:nvSpPr>
        <p:spPr>
          <a:xfrm>
            <a:off x="28572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84" name="Управляющая кнопка: настраиваемая 83">
            <a:hlinkClick r:id="rId39" action="ppaction://hlinksldjump" highlightClick="1"/>
          </p:cNvPr>
          <p:cNvSpPr/>
          <p:nvPr/>
        </p:nvSpPr>
        <p:spPr>
          <a:xfrm>
            <a:off x="135729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85" name="Управляющая кнопка: настраиваемая 84">
            <a:hlinkClick r:id="rId40" action="ppaction://hlinksldjump" highlightClick="1"/>
          </p:cNvPr>
          <p:cNvSpPr/>
          <p:nvPr/>
        </p:nvSpPr>
        <p:spPr>
          <a:xfrm>
            <a:off x="2428860" y="215308"/>
            <a:ext cx="644400" cy="784800"/>
          </a:xfrm>
          <a:prstGeom prst="actionButtonBlank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86" name="Управляющая кнопка: настраиваемая 85">
            <a:hlinkClick r:id="rId41" action="ppaction://hlinksldjump" highlightClick="1"/>
          </p:cNvPr>
          <p:cNvSpPr/>
          <p:nvPr/>
        </p:nvSpPr>
        <p:spPr>
          <a:xfrm>
            <a:off x="3571868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87" name="Управляющая кнопка: настраиваемая 86">
            <a:hlinkClick r:id="rId42" action="ppaction://hlinksldjump" highlightClick="1"/>
          </p:cNvPr>
          <p:cNvSpPr/>
          <p:nvPr/>
        </p:nvSpPr>
        <p:spPr>
          <a:xfrm>
            <a:off x="4714876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88" name="Управляющая кнопка: настраиваемая 87">
            <a:hlinkClick r:id="rId43" action="ppaction://hlinksldjump" highlightClick="1"/>
          </p:cNvPr>
          <p:cNvSpPr/>
          <p:nvPr/>
        </p:nvSpPr>
        <p:spPr>
          <a:xfrm>
            <a:off x="5857884" y="215308"/>
            <a:ext cx="644400" cy="784800"/>
          </a:xfrm>
          <a:prstGeom prst="actionButtonBlank">
            <a:avLst/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6</a:t>
            </a:r>
            <a:endParaRPr lang="ru-RU" sz="2800" b="1" dirty="0"/>
          </a:p>
        </p:txBody>
      </p:sp>
      <p:sp>
        <p:nvSpPr>
          <p:cNvPr id="89" name="Управляющая кнопка: настраиваемая 88">
            <a:hlinkClick r:id="rId44" action="ppaction://hlinksldjump" highlightClick="1"/>
          </p:cNvPr>
          <p:cNvSpPr/>
          <p:nvPr/>
        </p:nvSpPr>
        <p:spPr>
          <a:xfrm>
            <a:off x="7000892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7</a:t>
            </a:r>
            <a:endParaRPr lang="ru-RU" sz="2800" b="1" dirty="0"/>
          </a:p>
        </p:txBody>
      </p:sp>
      <p:sp>
        <p:nvSpPr>
          <p:cNvPr id="90" name="Управляющая кнопка: настраиваемая 89">
            <a:hlinkClick r:id="rId45" action="ppaction://hlinksldjump" highlightClick="1"/>
          </p:cNvPr>
          <p:cNvSpPr/>
          <p:nvPr/>
        </p:nvSpPr>
        <p:spPr>
          <a:xfrm>
            <a:off x="814390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8</a:t>
            </a:r>
            <a:endParaRPr lang="ru-RU" sz="2800" b="1" dirty="0"/>
          </a:p>
        </p:txBody>
      </p:sp>
      <p:sp>
        <p:nvSpPr>
          <p:cNvPr id="91" name="Управляющая кнопка: настраиваемая 90">
            <a:hlinkClick r:id="rId46" action="ppaction://hlinksldjump" highlightClick="1"/>
          </p:cNvPr>
          <p:cNvSpPr/>
          <p:nvPr/>
        </p:nvSpPr>
        <p:spPr>
          <a:xfrm>
            <a:off x="28572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9</a:t>
            </a:r>
            <a:endParaRPr lang="ru-RU" sz="2800" b="1" dirty="0"/>
          </a:p>
        </p:txBody>
      </p:sp>
      <p:sp>
        <p:nvSpPr>
          <p:cNvPr id="92" name="Управляющая кнопка: настраиваемая 91">
            <a:hlinkClick r:id="rId47" action="ppaction://hlinksldjump" highlightClick="1"/>
          </p:cNvPr>
          <p:cNvSpPr/>
          <p:nvPr/>
        </p:nvSpPr>
        <p:spPr>
          <a:xfrm>
            <a:off x="135729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10</a:t>
            </a:r>
            <a:endParaRPr lang="ru-RU" sz="2800" b="1" dirty="0"/>
          </a:p>
        </p:txBody>
      </p:sp>
      <p:sp>
        <p:nvSpPr>
          <p:cNvPr id="93" name="Управляющая кнопка: настраиваемая 92">
            <a:hlinkClick r:id="rId48" action="ppaction://hlinksldjump" highlightClick="1"/>
          </p:cNvPr>
          <p:cNvSpPr/>
          <p:nvPr/>
        </p:nvSpPr>
        <p:spPr>
          <a:xfrm>
            <a:off x="242886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11</a:t>
            </a:r>
            <a:endParaRPr lang="ru-RU" sz="2800" b="1" dirty="0"/>
          </a:p>
        </p:txBody>
      </p:sp>
      <p:sp>
        <p:nvSpPr>
          <p:cNvPr id="94" name="Управляющая кнопка: настраиваемая 93">
            <a:hlinkClick r:id="rId49" action="ppaction://hlinksldjump" highlightClick="1"/>
          </p:cNvPr>
          <p:cNvSpPr/>
          <p:nvPr/>
        </p:nvSpPr>
        <p:spPr>
          <a:xfrm>
            <a:off x="3571868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12</a:t>
            </a:r>
            <a:endParaRPr lang="ru-RU" sz="2800" b="1" dirty="0"/>
          </a:p>
        </p:txBody>
      </p:sp>
      <p:sp>
        <p:nvSpPr>
          <p:cNvPr id="95" name="Управляющая кнопка: настраиваемая 94">
            <a:hlinkClick r:id="rId50" action="ppaction://hlinksldjump" highlightClick="1"/>
          </p:cNvPr>
          <p:cNvSpPr/>
          <p:nvPr/>
        </p:nvSpPr>
        <p:spPr>
          <a:xfrm>
            <a:off x="4714876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13</a:t>
            </a:r>
            <a:endParaRPr lang="ru-RU" sz="2800" b="1" dirty="0"/>
          </a:p>
        </p:txBody>
      </p:sp>
      <p:sp>
        <p:nvSpPr>
          <p:cNvPr id="96" name="Управляющая кнопка: настраиваемая 95">
            <a:hlinkClick r:id="rId51" action="ppaction://hlinksldjump" highlightClick="1"/>
          </p:cNvPr>
          <p:cNvSpPr/>
          <p:nvPr/>
        </p:nvSpPr>
        <p:spPr>
          <a:xfrm>
            <a:off x="5857884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14</a:t>
            </a:r>
            <a:endParaRPr lang="ru-RU" sz="2800" b="1" dirty="0"/>
          </a:p>
        </p:txBody>
      </p:sp>
      <p:sp>
        <p:nvSpPr>
          <p:cNvPr id="97" name="Управляющая кнопка: настраиваемая 96">
            <a:hlinkClick r:id="rId52" action="ppaction://hlinksldjump" highlightClick="1"/>
          </p:cNvPr>
          <p:cNvSpPr/>
          <p:nvPr/>
        </p:nvSpPr>
        <p:spPr>
          <a:xfrm>
            <a:off x="7000892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15</a:t>
            </a:r>
            <a:endParaRPr lang="ru-RU" sz="2800" b="1" dirty="0"/>
          </a:p>
        </p:txBody>
      </p:sp>
      <p:sp>
        <p:nvSpPr>
          <p:cNvPr id="98" name="Управляющая кнопка: настраиваемая 97">
            <a:hlinkClick r:id="rId53" action="ppaction://hlinksldjump" highlightClick="1"/>
          </p:cNvPr>
          <p:cNvSpPr/>
          <p:nvPr/>
        </p:nvSpPr>
        <p:spPr>
          <a:xfrm>
            <a:off x="814390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16</a:t>
            </a:r>
            <a:endParaRPr lang="ru-RU" sz="2800" b="1" dirty="0"/>
          </a:p>
        </p:txBody>
      </p:sp>
      <p:sp>
        <p:nvSpPr>
          <p:cNvPr id="99" name="Управляющая кнопка: настраиваемая 98">
            <a:hlinkClick r:id="rId54" action="ppaction://hlinksldjump" highlightClick="1"/>
          </p:cNvPr>
          <p:cNvSpPr/>
          <p:nvPr/>
        </p:nvSpPr>
        <p:spPr>
          <a:xfrm>
            <a:off x="242886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19</a:t>
            </a:r>
            <a:endParaRPr lang="ru-RU" sz="2800" b="1" dirty="0"/>
          </a:p>
        </p:txBody>
      </p:sp>
      <p:sp>
        <p:nvSpPr>
          <p:cNvPr id="100" name="Управляющая кнопка: настраиваемая 99">
            <a:hlinkClick r:id="rId55" action="ppaction://hlinksldjump" highlightClick="1"/>
          </p:cNvPr>
          <p:cNvSpPr/>
          <p:nvPr/>
        </p:nvSpPr>
        <p:spPr>
          <a:xfrm>
            <a:off x="3571868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20</a:t>
            </a:r>
            <a:endParaRPr lang="ru-RU" sz="2800" b="1" dirty="0"/>
          </a:p>
        </p:txBody>
      </p:sp>
      <p:sp>
        <p:nvSpPr>
          <p:cNvPr id="101" name="Управляющая кнопка: настраиваемая 100">
            <a:hlinkClick r:id="rId56" action="ppaction://hlinksldjump" highlightClick="1"/>
          </p:cNvPr>
          <p:cNvSpPr/>
          <p:nvPr/>
        </p:nvSpPr>
        <p:spPr>
          <a:xfrm>
            <a:off x="28572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17</a:t>
            </a:r>
            <a:endParaRPr lang="ru-RU" sz="2800" b="1" dirty="0"/>
          </a:p>
        </p:txBody>
      </p:sp>
      <p:sp>
        <p:nvSpPr>
          <p:cNvPr id="102" name="Управляющая кнопка: настраиваемая 101">
            <a:hlinkClick r:id="rId57" action="ppaction://hlinksldjump" highlightClick="1"/>
          </p:cNvPr>
          <p:cNvSpPr/>
          <p:nvPr/>
        </p:nvSpPr>
        <p:spPr>
          <a:xfrm>
            <a:off x="135729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18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Управляющая кнопка: настраиваемая 18">
            <a:hlinkClick r:id="rId3" action="ppaction://hlinksldjump" highlightClick="1"/>
          </p:cNvPr>
          <p:cNvSpPr/>
          <p:nvPr/>
        </p:nvSpPr>
        <p:spPr>
          <a:xfrm>
            <a:off x="7000892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23</a:t>
            </a:r>
            <a:endParaRPr lang="ru-RU" sz="2800" b="1" dirty="0"/>
          </a:p>
        </p:txBody>
      </p:sp>
      <p:sp>
        <p:nvSpPr>
          <p:cNvPr id="20" name="Управляющая кнопка: настраиваемая 19">
            <a:hlinkClick r:id="rId4" action="ppaction://hlinksldjump" highlightClick="1"/>
          </p:cNvPr>
          <p:cNvSpPr/>
          <p:nvPr/>
        </p:nvSpPr>
        <p:spPr>
          <a:xfrm>
            <a:off x="814390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24</a:t>
            </a:r>
            <a:endParaRPr lang="ru-RU" sz="2800" b="1" dirty="0"/>
          </a:p>
        </p:txBody>
      </p:sp>
      <p:sp>
        <p:nvSpPr>
          <p:cNvPr id="21" name="Управляющая кнопка: настраиваемая 20">
            <a:hlinkClick r:id="rId5" action="ppaction://hlinksldjump" highlightClick="1"/>
          </p:cNvPr>
          <p:cNvSpPr/>
          <p:nvPr/>
        </p:nvSpPr>
        <p:spPr>
          <a:xfrm>
            <a:off x="242886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27</a:t>
            </a:r>
            <a:endParaRPr lang="ru-RU" sz="2800" b="1" dirty="0"/>
          </a:p>
        </p:txBody>
      </p:sp>
      <p:sp>
        <p:nvSpPr>
          <p:cNvPr id="22" name="Управляющая кнопка: настраиваемая 21">
            <a:hlinkClick r:id="rId6" action="ppaction://hlinksldjump" highlightClick="1"/>
          </p:cNvPr>
          <p:cNvSpPr/>
          <p:nvPr/>
        </p:nvSpPr>
        <p:spPr>
          <a:xfrm>
            <a:off x="3571868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28</a:t>
            </a:r>
            <a:endParaRPr lang="ru-RU" sz="2800" b="1" dirty="0"/>
          </a:p>
        </p:txBody>
      </p:sp>
      <p:sp>
        <p:nvSpPr>
          <p:cNvPr id="23" name="Управляющая кнопка: настраиваемая 22">
            <a:hlinkClick r:id="rId7" action="ppaction://hlinksldjump" highlightClick="1"/>
          </p:cNvPr>
          <p:cNvSpPr/>
          <p:nvPr/>
        </p:nvSpPr>
        <p:spPr>
          <a:xfrm>
            <a:off x="4714876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29</a:t>
            </a:r>
            <a:endParaRPr lang="ru-RU" sz="2800" b="1" dirty="0"/>
          </a:p>
        </p:txBody>
      </p:sp>
      <p:sp>
        <p:nvSpPr>
          <p:cNvPr id="24" name="Управляющая кнопка: настраиваемая 23">
            <a:hlinkClick r:id="rId8" action="ppaction://hlinksldjump" highlightClick="1"/>
          </p:cNvPr>
          <p:cNvSpPr/>
          <p:nvPr/>
        </p:nvSpPr>
        <p:spPr>
          <a:xfrm>
            <a:off x="5857884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30</a:t>
            </a:r>
            <a:endParaRPr lang="ru-RU" sz="2800" b="1" dirty="0"/>
          </a:p>
        </p:txBody>
      </p:sp>
      <p:sp>
        <p:nvSpPr>
          <p:cNvPr id="25" name="Управляющая кнопка: настраиваемая 24">
            <a:hlinkClick r:id="rId9" action="ppaction://hlinksldjump" highlightClick="1"/>
          </p:cNvPr>
          <p:cNvSpPr/>
          <p:nvPr/>
        </p:nvSpPr>
        <p:spPr>
          <a:xfrm>
            <a:off x="7000892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31</a:t>
            </a:r>
            <a:endParaRPr lang="ru-RU" sz="2800" b="1" dirty="0"/>
          </a:p>
        </p:txBody>
      </p:sp>
      <p:sp>
        <p:nvSpPr>
          <p:cNvPr id="26" name="Управляющая кнопка: настраиваемая 25">
            <a:hlinkClick r:id="rId10" action="ppaction://hlinksldjump" highlightClick="1"/>
          </p:cNvPr>
          <p:cNvSpPr/>
          <p:nvPr/>
        </p:nvSpPr>
        <p:spPr>
          <a:xfrm>
            <a:off x="814390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32</a:t>
            </a:r>
            <a:endParaRPr lang="ru-RU" sz="2800" b="1" dirty="0"/>
          </a:p>
        </p:txBody>
      </p:sp>
      <p:sp>
        <p:nvSpPr>
          <p:cNvPr id="27" name="Управляющая кнопка: настраиваемая 26">
            <a:hlinkClick r:id="rId11" action="ppaction://hlinksldjump" highlightClick="1"/>
          </p:cNvPr>
          <p:cNvSpPr/>
          <p:nvPr/>
        </p:nvSpPr>
        <p:spPr>
          <a:xfrm>
            <a:off x="242886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35</a:t>
            </a:r>
            <a:endParaRPr lang="ru-RU" sz="2800" b="1" dirty="0"/>
          </a:p>
        </p:txBody>
      </p:sp>
      <p:sp>
        <p:nvSpPr>
          <p:cNvPr id="28" name="Управляющая кнопка: настраиваемая 27">
            <a:hlinkClick r:id="rId12" action="ppaction://hlinksldjump" highlightClick="1"/>
          </p:cNvPr>
          <p:cNvSpPr/>
          <p:nvPr/>
        </p:nvSpPr>
        <p:spPr>
          <a:xfrm>
            <a:off x="3571868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36</a:t>
            </a:r>
            <a:endParaRPr lang="ru-RU" sz="2800" b="1" dirty="0"/>
          </a:p>
        </p:txBody>
      </p:sp>
      <p:sp>
        <p:nvSpPr>
          <p:cNvPr id="29" name="Управляющая кнопка: настраиваемая 28">
            <a:hlinkClick r:id="rId13" action="ppaction://hlinksldjump" highlightClick="1"/>
          </p:cNvPr>
          <p:cNvSpPr/>
          <p:nvPr/>
        </p:nvSpPr>
        <p:spPr>
          <a:xfrm>
            <a:off x="4714876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37</a:t>
            </a:r>
            <a:endParaRPr lang="ru-RU" sz="2800" b="1" dirty="0"/>
          </a:p>
        </p:txBody>
      </p:sp>
      <p:sp>
        <p:nvSpPr>
          <p:cNvPr id="30" name="Управляющая кнопка: настраиваемая 29">
            <a:hlinkClick r:id="rId14" action="ppaction://hlinksldjump" highlightClick="1"/>
          </p:cNvPr>
          <p:cNvSpPr/>
          <p:nvPr/>
        </p:nvSpPr>
        <p:spPr>
          <a:xfrm>
            <a:off x="5857884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38</a:t>
            </a:r>
            <a:endParaRPr lang="ru-RU" sz="2800" b="1" dirty="0"/>
          </a:p>
        </p:txBody>
      </p:sp>
      <p:sp>
        <p:nvSpPr>
          <p:cNvPr id="31" name="Управляющая кнопка: настраиваемая 30">
            <a:hlinkClick r:id="rId15" action="ppaction://hlinksldjump" highlightClick="1"/>
          </p:cNvPr>
          <p:cNvSpPr/>
          <p:nvPr/>
        </p:nvSpPr>
        <p:spPr>
          <a:xfrm>
            <a:off x="7000892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39</a:t>
            </a:r>
            <a:endParaRPr lang="ru-RU" sz="2800" b="1" dirty="0"/>
          </a:p>
        </p:txBody>
      </p:sp>
      <p:sp>
        <p:nvSpPr>
          <p:cNvPr id="32" name="Управляющая кнопка: настраиваемая 31">
            <a:hlinkClick r:id="rId16" action="ppaction://hlinksldjump" highlightClick="1"/>
          </p:cNvPr>
          <p:cNvSpPr/>
          <p:nvPr/>
        </p:nvSpPr>
        <p:spPr>
          <a:xfrm>
            <a:off x="814390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40</a:t>
            </a:r>
            <a:endParaRPr lang="ru-RU" sz="2800" b="1" dirty="0"/>
          </a:p>
        </p:txBody>
      </p:sp>
      <p:sp>
        <p:nvSpPr>
          <p:cNvPr id="33" name="Управляющая кнопка: настраиваемая 32">
            <a:hlinkClick r:id="rId17" action="ppaction://hlinksldjump" highlightClick="1"/>
          </p:cNvPr>
          <p:cNvSpPr/>
          <p:nvPr/>
        </p:nvSpPr>
        <p:spPr>
          <a:xfrm>
            <a:off x="242886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43</a:t>
            </a:r>
            <a:endParaRPr lang="ru-RU" sz="2800" b="1" dirty="0"/>
          </a:p>
        </p:txBody>
      </p:sp>
      <p:sp>
        <p:nvSpPr>
          <p:cNvPr id="34" name="Управляющая кнопка: настраиваемая 33">
            <a:hlinkClick r:id="rId18" action="ppaction://hlinksldjump" highlightClick="1"/>
          </p:cNvPr>
          <p:cNvSpPr/>
          <p:nvPr/>
        </p:nvSpPr>
        <p:spPr>
          <a:xfrm>
            <a:off x="3571868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44</a:t>
            </a:r>
            <a:endParaRPr lang="ru-RU" sz="2800" b="1" dirty="0"/>
          </a:p>
        </p:txBody>
      </p:sp>
      <p:sp>
        <p:nvSpPr>
          <p:cNvPr id="35" name="Управляющая кнопка: настраиваемая 34">
            <a:hlinkClick r:id="rId19" action="ppaction://hlinksldjump" highlightClick="1"/>
          </p:cNvPr>
          <p:cNvSpPr/>
          <p:nvPr/>
        </p:nvSpPr>
        <p:spPr>
          <a:xfrm>
            <a:off x="4714876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45</a:t>
            </a:r>
            <a:endParaRPr lang="ru-RU" sz="2800" b="1" dirty="0"/>
          </a:p>
        </p:txBody>
      </p:sp>
      <p:sp>
        <p:nvSpPr>
          <p:cNvPr id="36" name="Управляющая кнопка: настраиваемая 35">
            <a:hlinkClick r:id="rId20" action="ppaction://hlinksldjump" highlightClick="1"/>
          </p:cNvPr>
          <p:cNvSpPr/>
          <p:nvPr/>
        </p:nvSpPr>
        <p:spPr>
          <a:xfrm>
            <a:off x="5857884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46</a:t>
            </a:r>
            <a:endParaRPr lang="ru-RU" sz="2800" b="1" dirty="0"/>
          </a:p>
        </p:txBody>
      </p:sp>
      <p:sp>
        <p:nvSpPr>
          <p:cNvPr id="37" name="Управляющая кнопка: настраиваемая 36">
            <a:hlinkClick r:id="rId21" action="ppaction://hlinksldjump" highlightClick="1"/>
          </p:cNvPr>
          <p:cNvSpPr/>
          <p:nvPr/>
        </p:nvSpPr>
        <p:spPr>
          <a:xfrm>
            <a:off x="7000892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47</a:t>
            </a:r>
            <a:endParaRPr lang="ru-RU" sz="2800" b="1" dirty="0"/>
          </a:p>
        </p:txBody>
      </p:sp>
      <p:sp>
        <p:nvSpPr>
          <p:cNvPr id="38" name="Управляющая кнопка: настраиваемая 37">
            <a:hlinkClick r:id="rId22" action="ppaction://hlinksldjump" highlightClick="1"/>
          </p:cNvPr>
          <p:cNvSpPr/>
          <p:nvPr/>
        </p:nvSpPr>
        <p:spPr>
          <a:xfrm>
            <a:off x="814390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48</a:t>
            </a:r>
            <a:endParaRPr lang="ru-RU" sz="2800" b="1" dirty="0"/>
          </a:p>
        </p:txBody>
      </p:sp>
      <p:sp>
        <p:nvSpPr>
          <p:cNvPr id="39" name="Управляющая кнопка: настраиваемая 38">
            <a:hlinkClick r:id="rId23" action="ppaction://hlinksldjump" highlightClick="1"/>
          </p:cNvPr>
          <p:cNvSpPr/>
          <p:nvPr/>
        </p:nvSpPr>
        <p:spPr>
          <a:xfrm>
            <a:off x="242886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51</a:t>
            </a:r>
            <a:endParaRPr lang="ru-RU" sz="2800" b="1" dirty="0"/>
          </a:p>
        </p:txBody>
      </p:sp>
      <p:sp>
        <p:nvSpPr>
          <p:cNvPr id="40" name="Управляющая кнопка: настраиваемая 39">
            <a:hlinkClick r:id="rId24" action="ppaction://hlinksldjump" highlightClick="1"/>
          </p:cNvPr>
          <p:cNvSpPr/>
          <p:nvPr/>
        </p:nvSpPr>
        <p:spPr>
          <a:xfrm>
            <a:off x="3571868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52</a:t>
            </a:r>
            <a:endParaRPr lang="ru-RU" sz="2800" b="1" dirty="0"/>
          </a:p>
        </p:txBody>
      </p:sp>
      <p:sp>
        <p:nvSpPr>
          <p:cNvPr id="41" name="Управляющая кнопка: настраиваемая 40">
            <a:hlinkClick r:id="rId25" action="ppaction://hlinksldjump" highlightClick="1"/>
          </p:cNvPr>
          <p:cNvSpPr/>
          <p:nvPr/>
        </p:nvSpPr>
        <p:spPr>
          <a:xfrm>
            <a:off x="4714876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53</a:t>
            </a:r>
            <a:endParaRPr lang="ru-RU" sz="2800" b="1" dirty="0"/>
          </a:p>
        </p:txBody>
      </p:sp>
      <p:sp>
        <p:nvSpPr>
          <p:cNvPr id="42" name="Управляющая кнопка: настраиваемая 41">
            <a:hlinkClick r:id="rId26" action="ppaction://hlinksldjump" highlightClick="1"/>
          </p:cNvPr>
          <p:cNvSpPr/>
          <p:nvPr/>
        </p:nvSpPr>
        <p:spPr>
          <a:xfrm>
            <a:off x="5857884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54</a:t>
            </a:r>
            <a:endParaRPr lang="ru-RU" sz="2800" b="1" dirty="0"/>
          </a:p>
        </p:txBody>
      </p:sp>
      <p:sp>
        <p:nvSpPr>
          <p:cNvPr id="43" name="Управляющая кнопка: настраиваемая 42">
            <a:hlinkClick r:id="rId27" action="ppaction://hlinksldjump" highlightClick="1"/>
          </p:cNvPr>
          <p:cNvSpPr/>
          <p:nvPr/>
        </p:nvSpPr>
        <p:spPr>
          <a:xfrm>
            <a:off x="7000892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55</a:t>
            </a:r>
            <a:endParaRPr lang="ru-RU" sz="2800" b="1" dirty="0"/>
          </a:p>
        </p:txBody>
      </p:sp>
      <p:sp>
        <p:nvSpPr>
          <p:cNvPr id="44" name="Управляющая кнопка: настраиваемая 43">
            <a:hlinkClick r:id="rId28" action="ppaction://hlinksldjump" highlightClick="1"/>
          </p:cNvPr>
          <p:cNvSpPr/>
          <p:nvPr/>
        </p:nvSpPr>
        <p:spPr>
          <a:xfrm>
            <a:off x="814390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56</a:t>
            </a:r>
            <a:endParaRPr lang="ru-RU" sz="2800" b="1" dirty="0"/>
          </a:p>
        </p:txBody>
      </p:sp>
      <p:sp>
        <p:nvSpPr>
          <p:cNvPr id="45" name="Управляющая кнопка: настраиваемая 44">
            <a:hlinkClick r:id="rId29" action="ppaction://hlinksldjump" highlightClick="1"/>
          </p:cNvPr>
          <p:cNvSpPr/>
          <p:nvPr/>
        </p:nvSpPr>
        <p:spPr>
          <a:xfrm>
            <a:off x="28572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25</a:t>
            </a:r>
            <a:endParaRPr lang="ru-RU" sz="2800" b="1" dirty="0"/>
          </a:p>
        </p:txBody>
      </p:sp>
      <p:sp>
        <p:nvSpPr>
          <p:cNvPr id="46" name="Управляющая кнопка: настраиваемая 45">
            <a:hlinkClick r:id="rId30" action="ppaction://hlinksldjump" highlightClick="1"/>
          </p:cNvPr>
          <p:cNvSpPr/>
          <p:nvPr/>
        </p:nvSpPr>
        <p:spPr>
          <a:xfrm>
            <a:off x="135729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26</a:t>
            </a:r>
            <a:endParaRPr lang="ru-RU" sz="2800" b="1" dirty="0"/>
          </a:p>
        </p:txBody>
      </p:sp>
      <p:sp>
        <p:nvSpPr>
          <p:cNvPr id="47" name="Управляющая кнопка: настраиваемая 46">
            <a:hlinkClick r:id="rId31" action="ppaction://hlinksldjump" highlightClick="1"/>
          </p:cNvPr>
          <p:cNvSpPr/>
          <p:nvPr/>
        </p:nvSpPr>
        <p:spPr>
          <a:xfrm>
            <a:off x="28572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33</a:t>
            </a:r>
            <a:endParaRPr lang="ru-RU" sz="2800" b="1" dirty="0"/>
          </a:p>
        </p:txBody>
      </p:sp>
      <p:sp>
        <p:nvSpPr>
          <p:cNvPr id="48" name="Управляющая кнопка: настраиваемая 47">
            <a:hlinkClick r:id="rId32" action="ppaction://hlinksldjump" highlightClick="1"/>
          </p:cNvPr>
          <p:cNvSpPr/>
          <p:nvPr/>
        </p:nvSpPr>
        <p:spPr>
          <a:xfrm>
            <a:off x="135729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34</a:t>
            </a:r>
            <a:endParaRPr lang="ru-RU" sz="2800" b="1" dirty="0"/>
          </a:p>
        </p:txBody>
      </p:sp>
      <p:sp>
        <p:nvSpPr>
          <p:cNvPr id="49" name="Управляющая кнопка: настраиваемая 48">
            <a:hlinkClick r:id="rId33" action="ppaction://hlinksldjump" highlightClick="1"/>
          </p:cNvPr>
          <p:cNvSpPr/>
          <p:nvPr/>
        </p:nvSpPr>
        <p:spPr>
          <a:xfrm>
            <a:off x="28572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41</a:t>
            </a:r>
            <a:endParaRPr lang="ru-RU" sz="2800" b="1" dirty="0"/>
          </a:p>
        </p:txBody>
      </p:sp>
      <p:sp>
        <p:nvSpPr>
          <p:cNvPr id="50" name="Управляющая кнопка: настраиваемая 49">
            <a:hlinkClick r:id="rId34" action="ppaction://hlinksldjump" highlightClick="1"/>
          </p:cNvPr>
          <p:cNvSpPr/>
          <p:nvPr/>
        </p:nvSpPr>
        <p:spPr>
          <a:xfrm>
            <a:off x="135729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42</a:t>
            </a:r>
            <a:endParaRPr lang="ru-RU" sz="2800" b="1" dirty="0"/>
          </a:p>
        </p:txBody>
      </p:sp>
      <p:sp>
        <p:nvSpPr>
          <p:cNvPr id="52" name="Управляющая кнопка: настраиваемая 51">
            <a:hlinkClick r:id="rId35" action="ppaction://hlinksldjump" highlightClick="1"/>
          </p:cNvPr>
          <p:cNvSpPr/>
          <p:nvPr/>
        </p:nvSpPr>
        <p:spPr>
          <a:xfrm>
            <a:off x="135729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50</a:t>
            </a:r>
            <a:endParaRPr lang="ru-RU" sz="2800" b="1" dirty="0"/>
          </a:p>
        </p:txBody>
      </p:sp>
      <p:cxnSp>
        <p:nvCxnSpPr>
          <p:cNvPr id="79" name="Прямая соединительная линия 78"/>
          <p:cNvCxnSpPr/>
          <p:nvPr/>
        </p:nvCxnSpPr>
        <p:spPr>
          <a:xfrm rot="5400000" flipH="1" flipV="1">
            <a:off x="6000760" y="2357430"/>
            <a:ext cx="571504" cy="2857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0" name="Прямая соединительная линия 79"/>
          <p:cNvCxnSpPr/>
          <p:nvPr/>
        </p:nvCxnSpPr>
        <p:spPr>
          <a:xfrm rot="16200000" flipH="1">
            <a:off x="5929322" y="2571744"/>
            <a:ext cx="285752" cy="142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1" name="Управляющая кнопка: настраиваемая 80">
            <a:hlinkClick r:id="rId36" action="ppaction://hlinksldjump" highlightClick="1"/>
          </p:cNvPr>
          <p:cNvSpPr/>
          <p:nvPr/>
        </p:nvSpPr>
        <p:spPr>
          <a:xfrm>
            <a:off x="28572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49</a:t>
            </a:r>
            <a:endParaRPr lang="ru-RU" sz="2800" b="1" dirty="0"/>
          </a:p>
        </p:txBody>
      </p:sp>
      <p:sp>
        <p:nvSpPr>
          <p:cNvPr id="82" name="Управляющая кнопка: настраиваемая 81">
            <a:hlinkClick r:id="rId37" action="ppaction://hlinksldjump" highlightClick="1"/>
          </p:cNvPr>
          <p:cNvSpPr/>
          <p:nvPr/>
        </p:nvSpPr>
        <p:spPr>
          <a:xfrm>
            <a:off x="28572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83" name="Управляющая кнопка: настраиваемая 82">
            <a:hlinkClick r:id="rId38" action="ppaction://hlinksldjump" highlightClick="1"/>
          </p:cNvPr>
          <p:cNvSpPr/>
          <p:nvPr/>
        </p:nvSpPr>
        <p:spPr>
          <a:xfrm>
            <a:off x="135729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84" name="Управляющая кнопка: настраиваемая 83">
            <a:hlinkClick r:id="rId39" action="ppaction://hlinksldjump" highlightClick="1"/>
          </p:cNvPr>
          <p:cNvSpPr/>
          <p:nvPr/>
        </p:nvSpPr>
        <p:spPr>
          <a:xfrm>
            <a:off x="2428860" y="215308"/>
            <a:ext cx="644400" cy="784800"/>
          </a:xfrm>
          <a:prstGeom prst="actionButtonBlank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85" name="Управляющая кнопка: настраиваемая 84">
            <a:hlinkClick r:id="rId40" action="ppaction://hlinksldjump" highlightClick="1"/>
          </p:cNvPr>
          <p:cNvSpPr/>
          <p:nvPr/>
        </p:nvSpPr>
        <p:spPr>
          <a:xfrm>
            <a:off x="3571868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86" name="Управляющая кнопка: настраиваемая 85">
            <a:hlinkClick r:id="rId41" action="ppaction://hlinksldjump" highlightClick="1"/>
          </p:cNvPr>
          <p:cNvSpPr/>
          <p:nvPr/>
        </p:nvSpPr>
        <p:spPr>
          <a:xfrm>
            <a:off x="4714876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87" name="Управляющая кнопка: настраиваемая 86">
            <a:hlinkClick r:id="rId42" action="ppaction://hlinksldjump" highlightClick="1"/>
          </p:cNvPr>
          <p:cNvSpPr/>
          <p:nvPr/>
        </p:nvSpPr>
        <p:spPr>
          <a:xfrm>
            <a:off x="5857884" y="215308"/>
            <a:ext cx="644400" cy="784800"/>
          </a:xfrm>
          <a:prstGeom prst="actionButtonBlank">
            <a:avLst/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6</a:t>
            </a:r>
            <a:endParaRPr lang="ru-RU" sz="2800" b="1" dirty="0"/>
          </a:p>
        </p:txBody>
      </p:sp>
      <p:sp>
        <p:nvSpPr>
          <p:cNvPr id="88" name="Управляющая кнопка: настраиваемая 87">
            <a:hlinkClick r:id="rId43" action="ppaction://hlinksldjump" highlightClick="1"/>
          </p:cNvPr>
          <p:cNvSpPr/>
          <p:nvPr/>
        </p:nvSpPr>
        <p:spPr>
          <a:xfrm>
            <a:off x="7000892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7</a:t>
            </a:r>
            <a:endParaRPr lang="ru-RU" sz="2800" b="1" dirty="0"/>
          </a:p>
        </p:txBody>
      </p:sp>
      <p:sp>
        <p:nvSpPr>
          <p:cNvPr id="89" name="Управляющая кнопка: настраиваемая 88">
            <a:hlinkClick r:id="rId44" action="ppaction://hlinksldjump" highlightClick="1"/>
          </p:cNvPr>
          <p:cNvSpPr/>
          <p:nvPr/>
        </p:nvSpPr>
        <p:spPr>
          <a:xfrm>
            <a:off x="814390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8</a:t>
            </a:r>
            <a:endParaRPr lang="ru-RU" sz="2800" b="1" dirty="0"/>
          </a:p>
        </p:txBody>
      </p:sp>
      <p:sp>
        <p:nvSpPr>
          <p:cNvPr id="90" name="Управляющая кнопка: настраиваемая 89">
            <a:hlinkClick r:id="rId45" action="ppaction://hlinksldjump" highlightClick="1"/>
          </p:cNvPr>
          <p:cNvSpPr/>
          <p:nvPr/>
        </p:nvSpPr>
        <p:spPr>
          <a:xfrm>
            <a:off x="28572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9</a:t>
            </a:r>
            <a:endParaRPr lang="ru-RU" sz="2800" b="1" dirty="0"/>
          </a:p>
        </p:txBody>
      </p:sp>
      <p:sp>
        <p:nvSpPr>
          <p:cNvPr id="91" name="Управляющая кнопка: настраиваемая 90">
            <a:hlinkClick r:id="rId46" action="ppaction://hlinksldjump" highlightClick="1"/>
          </p:cNvPr>
          <p:cNvSpPr/>
          <p:nvPr/>
        </p:nvSpPr>
        <p:spPr>
          <a:xfrm>
            <a:off x="135729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10</a:t>
            </a:r>
            <a:endParaRPr lang="ru-RU" sz="2800" b="1" dirty="0"/>
          </a:p>
        </p:txBody>
      </p:sp>
      <p:sp>
        <p:nvSpPr>
          <p:cNvPr id="92" name="Управляющая кнопка: настраиваемая 91">
            <a:hlinkClick r:id="rId47" action="ppaction://hlinksldjump" highlightClick="1"/>
          </p:cNvPr>
          <p:cNvSpPr/>
          <p:nvPr/>
        </p:nvSpPr>
        <p:spPr>
          <a:xfrm>
            <a:off x="242886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11</a:t>
            </a:r>
            <a:endParaRPr lang="ru-RU" sz="2800" b="1" dirty="0"/>
          </a:p>
        </p:txBody>
      </p:sp>
      <p:sp>
        <p:nvSpPr>
          <p:cNvPr id="93" name="Управляющая кнопка: настраиваемая 92">
            <a:hlinkClick r:id="rId48" action="ppaction://hlinksldjump" highlightClick="1"/>
          </p:cNvPr>
          <p:cNvSpPr/>
          <p:nvPr/>
        </p:nvSpPr>
        <p:spPr>
          <a:xfrm>
            <a:off x="3571868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12</a:t>
            </a:r>
            <a:endParaRPr lang="ru-RU" sz="2800" b="1" dirty="0"/>
          </a:p>
        </p:txBody>
      </p:sp>
      <p:sp>
        <p:nvSpPr>
          <p:cNvPr id="94" name="Управляющая кнопка: настраиваемая 93">
            <a:hlinkClick r:id="rId49" action="ppaction://hlinksldjump" highlightClick="1"/>
          </p:cNvPr>
          <p:cNvSpPr/>
          <p:nvPr/>
        </p:nvSpPr>
        <p:spPr>
          <a:xfrm>
            <a:off x="4714876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13</a:t>
            </a:r>
            <a:endParaRPr lang="ru-RU" sz="2800" b="1" dirty="0"/>
          </a:p>
        </p:txBody>
      </p:sp>
      <p:sp>
        <p:nvSpPr>
          <p:cNvPr id="95" name="Управляющая кнопка: настраиваемая 94">
            <a:hlinkClick r:id="rId50" action="ppaction://hlinksldjump" highlightClick="1"/>
          </p:cNvPr>
          <p:cNvSpPr/>
          <p:nvPr/>
        </p:nvSpPr>
        <p:spPr>
          <a:xfrm>
            <a:off x="5857884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14</a:t>
            </a:r>
            <a:endParaRPr lang="ru-RU" sz="2800" b="1" dirty="0"/>
          </a:p>
        </p:txBody>
      </p:sp>
      <p:sp>
        <p:nvSpPr>
          <p:cNvPr id="96" name="Управляющая кнопка: настраиваемая 95">
            <a:hlinkClick r:id="rId51" action="ppaction://hlinksldjump" highlightClick="1"/>
          </p:cNvPr>
          <p:cNvSpPr/>
          <p:nvPr/>
        </p:nvSpPr>
        <p:spPr>
          <a:xfrm>
            <a:off x="7000892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15</a:t>
            </a:r>
            <a:endParaRPr lang="ru-RU" sz="2800" b="1" dirty="0"/>
          </a:p>
        </p:txBody>
      </p:sp>
      <p:sp>
        <p:nvSpPr>
          <p:cNvPr id="97" name="Управляющая кнопка: настраиваемая 96">
            <a:hlinkClick r:id="rId52" action="ppaction://hlinksldjump" highlightClick="1"/>
          </p:cNvPr>
          <p:cNvSpPr/>
          <p:nvPr/>
        </p:nvSpPr>
        <p:spPr>
          <a:xfrm>
            <a:off x="814390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16</a:t>
            </a:r>
            <a:endParaRPr lang="ru-RU" sz="2800" b="1" dirty="0"/>
          </a:p>
        </p:txBody>
      </p:sp>
      <p:sp>
        <p:nvSpPr>
          <p:cNvPr id="64" name="Управляющая кнопка: настраиваемая 63">
            <a:hlinkClick r:id="rId53" action="ppaction://hlinksldjump" highlightClick="1"/>
          </p:cNvPr>
          <p:cNvSpPr/>
          <p:nvPr/>
        </p:nvSpPr>
        <p:spPr>
          <a:xfrm>
            <a:off x="28572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17</a:t>
            </a:r>
            <a:endParaRPr lang="ru-RU" sz="2800" b="1" dirty="0"/>
          </a:p>
        </p:txBody>
      </p:sp>
      <p:sp>
        <p:nvSpPr>
          <p:cNvPr id="65" name="Управляющая кнопка: настраиваемая 64">
            <a:hlinkClick r:id="rId54" action="ppaction://hlinksldjump" highlightClick="1"/>
          </p:cNvPr>
          <p:cNvSpPr/>
          <p:nvPr/>
        </p:nvSpPr>
        <p:spPr>
          <a:xfrm>
            <a:off x="135729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18</a:t>
            </a:r>
            <a:endParaRPr lang="ru-RU" sz="2800" b="1" dirty="0"/>
          </a:p>
        </p:txBody>
      </p:sp>
      <p:sp>
        <p:nvSpPr>
          <p:cNvPr id="66" name="Управляющая кнопка: настраиваемая 65">
            <a:hlinkClick r:id="rId55" action="ppaction://hlinksldjump" highlightClick="1"/>
          </p:cNvPr>
          <p:cNvSpPr/>
          <p:nvPr/>
        </p:nvSpPr>
        <p:spPr>
          <a:xfrm>
            <a:off x="242886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19</a:t>
            </a:r>
            <a:endParaRPr lang="ru-RU" sz="2800" b="1" dirty="0"/>
          </a:p>
        </p:txBody>
      </p:sp>
      <p:sp>
        <p:nvSpPr>
          <p:cNvPr id="67" name="Управляющая кнопка: настраиваемая 66">
            <a:hlinkClick r:id="rId56" action="ppaction://hlinksldjump" highlightClick="1"/>
          </p:cNvPr>
          <p:cNvSpPr/>
          <p:nvPr/>
        </p:nvSpPr>
        <p:spPr>
          <a:xfrm>
            <a:off x="3571868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20</a:t>
            </a:r>
            <a:endParaRPr lang="ru-RU" sz="2800" b="1" dirty="0"/>
          </a:p>
        </p:txBody>
      </p:sp>
      <p:sp>
        <p:nvSpPr>
          <p:cNvPr id="68" name="Управляющая кнопка: настраиваемая 67">
            <a:hlinkClick r:id="rId57" action="ppaction://hlinksldjump" highlightClick="1"/>
          </p:cNvPr>
          <p:cNvSpPr/>
          <p:nvPr/>
        </p:nvSpPr>
        <p:spPr>
          <a:xfrm>
            <a:off x="4714876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21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Управляющая кнопка: настраиваемая 20">
            <a:hlinkClick r:id="rId3" action="ppaction://hlinksldjump" highlightClick="1"/>
          </p:cNvPr>
          <p:cNvSpPr/>
          <p:nvPr/>
        </p:nvSpPr>
        <p:spPr>
          <a:xfrm>
            <a:off x="814390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24</a:t>
            </a:r>
            <a:endParaRPr lang="ru-RU" sz="2800" b="1" dirty="0"/>
          </a:p>
        </p:txBody>
      </p:sp>
      <p:sp>
        <p:nvSpPr>
          <p:cNvPr id="22" name="Управляющая кнопка: настраиваемая 21">
            <a:hlinkClick r:id="rId4" action="ppaction://hlinksldjump" highlightClick="1"/>
          </p:cNvPr>
          <p:cNvSpPr/>
          <p:nvPr/>
        </p:nvSpPr>
        <p:spPr>
          <a:xfrm>
            <a:off x="242886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27</a:t>
            </a:r>
            <a:endParaRPr lang="ru-RU" sz="2800" b="1" dirty="0"/>
          </a:p>
        </p:txBody>
      </p:sp>
      <p:sp>
        <p:nvSpPr>
          <p:cNvPr id="23" name="Управляющая кнопка: настраиваемая 22">
            <a:hlinkClick r:id="rId5" action="ppaction://hlinksldjump" highlightClick="1"/>
          </p:cNvPr>
          <p:cNvSpPr/>
          <p:nvPr/>
        </p:nvSpPr>
        <p:spPr>
          <a:xfrm>
            <a:off x="3571868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28</a:t>
            </a:r>
            <a:endParaRPr lang="ru-RU" sz="2800" b="1" dirty="0"/>
          </a:p>
        </p:txBody>
      </p:sp>
      <p:sp>
        <p:nvSpPr>
          <p:cNvPr id="24" name="Управляющая кнопка: настраиваемая 23">
            <a:hlinkClick r:id="rId6" action="ppaction://hlinksldjump" highlightClick="1"/>
          </p:cNvPr>
          <p:cNvSpPr/>
          <p:nvPr/>
        </p:nvSpPr>
        <p:spPr>
          <a:xfrm>
            <a:off x="4714876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29</a:t>
            </a:r>
            <a:endParaRPr lang="ru-RU" sz="2800" b="1" dirty="0"/>
          </a:p>
        </p:txBody>
      </p:sp>
      <p:sp>
        <p:nvSpPr>
          <p:cNvPr id="25" name="Управляющая кнопка: настраиваемая 24">
            <a:hlinkClick r:id="rId7" action="ppaction://hlinksldjump" highlightClick="1"/>
          </p:cNvPr>
          <p:cNvSpPr/>
          <p:nvPr/>
        </p:nvSpPr>
        <p:spPr>
          <a:xfrm>
            <a:off x="5857884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30</a:t>
            </a:r>
            <a:endParaRPr lang="ru-RU" sz="2800" b="1" dirty="0"/>
          </a:p>
        </p:txBody>
      </p:sp>
      <p:sp>
        <p:nvSpPr>
          <p:cNvPr id="26" name="Управляющая кнопка: настраиваемая 25">
            <a:hlinkClick r:id="rId8" action="ppaction://hlinksldjump" highlightClick="1"/>
          </p:cNvPr>
          <p:cNvSpPr/>
          <p:nvPr/>
        </p:nvSpPr>
        <p:spPr>
          <a:xfrm>
            <a:off x="7000892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31</a:t>
            </a:r>
            <a:endParaRPr lang="ru-RU" sz="2800" b="1" dirty="0"/>
          </a:p>
        </p:txBody>
      </p:sp>
      <p:sp>
        <p:nvSpPr>
          <p:cNvPr id="27" name="Управляющая кнопка: настраиваемая 26">
            <a:hlinkClick r:id="rId9" action="ppaction://hlinksldjump" highlightClick="1"/>
          </p:cNvPr>
          <p:cNvSpPr/>
          <p:nvPr/>
        </p:nvSpPr>
        <p:spPr>
          <a:xfrm>
            <a:off x="814390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32</a:t>
            </a:r>
            <a:endParaRPr lang="ru-RU" sz="2800" b="1" dirty="0"/>
          </a:p>
        </p:txBody>
      </p:sp>
      <p:sp>
        <p:nvSpPr>
          <p:cNvPr id="28" name="Управляющая кнопка: настраиваемая 27">
            <a:hlinkClick r:id="rId10" action="ppaction://hlinksldjump" highlightClick="1"/>
          </p:cNvPr>
          <p:cNvSpPr/>
          <p:nvPr/>
        </p:nvSpPr>
        <p:spPr>
          <a:xfrm>
            <a:off x="242886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35</a:t>
            </a:r>
            <a:endParaRPr lang="ru-RU" sz="2800" b="1" dirty="0"/>
          </a:p>
        </p:txBody>
      </p:sp>
      <p:sp>
        <p:nvSpPr>
          <p:cNvPr id="29" name="Управляющая кнопка: настраиваемая 28">
            <a:hlinkClick r:id="rId11" action="ppaction://hlinksldjump" highlightClick="1"/>
          </p:cNvPr>
          <p:cNvSpPr/>
          <p:nvPr/>
        </p:nvSpPr>
        <p:spPr>
          <a:xfrm>
            <a:off x="3571868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36</a:t>
            </a:r>
            <a:endParaRPr lang="ru-RU" sz="2800" b="1" dirty="0"/>
          </a:p>
        </p:txBody>
      </p:sp>
      <p:sp>
        <p:nvSpPr>
          <p:cNvPr id="30" name="Управляющая кнопка: настраиваемая 29">
            <a:hlinkClick r:id="rId12" action="ppaction://hlinksldjump" highlightClick="1"/>
          </p:cNvPr>
          <p:cNvSpPr/>
          <p:nvPr/>
        </p:nvSpPr>
        <p:spPr>
          <a:xfrm>
            <a:off x="4714876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37</a:t>
            </a:r>
            <a:endParaRPr lang="ru-RU" sz="2800" b="1" dirty="0"/>
          </a:p>
        </p:txBody>
      </p:sp>
      <p:sp>
        <p:nvSpPr>
          <p:cNvPr id="31" name="Управляющая кнопка: настраиваемая 30">
            <a:hlinkClick r:id="rId13" action="ppaction://hlinksldjump" highlightClick="1"/>
          </p:cNvPr>
          <p:cNvSpPr/>
          <p:nvPr/>
        </p:nvSpPr>
        <p:spPr>
          <a:xfrm>
            <a:off x="5857884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38</a:t>
            </a:r>
            <a:endParaRPr lang="ru-RU" sz="2800" b="1" dirty="0"/>
          </a:p>
        </p:txBody>
      </p:sp>
      <p:sp>
        <p:nvSpPr>
          <p:cNvPr id="32" name="Управляющая кнопка: настраиваемая 31">
            <a:hlinkClick r:id="rId14" action="ppaction://hlinksldjump" highlightClick="1"/>
          </p:cNvPr>
          <p:cNvSpPr/>
          <p:nvPr/>
        </p:nvSpPr>
        <p:spPr>
          <a:xfrm>
            <a:off x="7000892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39</a:t>
            </a:r>
            <a:endParaRPr lang="ru-RU" sz="2800" b="1" dirty="0"/>
          </a:p>
        </p:txBody>
      </p:sp>
      <p:sp>
        <p:nvSpPr>
          <p:cNvPr id="33" name="Управляющая кнопка: настраиваемая 32">
            <a:hlinkClick r:id="rId15" action="ppaction://hlinksldjump" highlightClick="1"/>
          </p:cNvPr>
          <p:cNvSpPr/>
          <p:nvPr/>
        </p:nvSpPr>
        <p:spPr>
          <a:xfrm>
            <a:off x="814390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40</a:t>
            </a:r>
            <a:endParaRPr lang="ru-RU" sz="2800" b="1" dirty="0"/>
          </a:p>
        </p:txBody>
      </p:sp>
      <p:sp>
        <p:nvSpPr>
          <p:cNvPr id="34" name="Управляющая кнопка: настраиваемая 33">
            <a:hlinkClick r:id="rId16" action="ppaction://hlinksldjump" highlightClick="1"/>
          </p:cNvPr>
          <p:cNvSpPr/>
          <p:nvPr/>
        </p:nvSpPr>
        <p:spPr>
          <a:xfrm>
            <a:off x="242886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43</a:t>
            </a:r>
            <a:endParaRPr lang="ru-RU" sz="2800" b="1" dirty="0"/>
          </a:p>
        </p:txBody>
      </p:sp>
      <p:sp>
        <p:nvSpPr>
          <p:cNvPr id="35" name="Управляющая кнопка: настраиваемая 34">
            <a:hlinkClick r:id="rId17" action="ppaction://hlinksldjump" highlightClick="1"/>
          </p:cNvPr>
          <p:cNvSpPr/>
          <p:nvPr/>
        </p:nvSpPr>
        <p:spPr>
          <a:xfrm>
            <a:off x="3571868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44</a:t>
            </a:r>
            <a:endParaRPr lang="ru-RU" sz="2800" b="1" dirty="0"/>
          </a:p>
        </p:txBody>
      </p:sp>
      <p:sp>
        <p:nvSpPr>
          <p:cNvPr id="36" name="Управляющая кнопка: настраиваемая 35">
            <a:hlinkClick r:id="rId18" action="ppaction://hlinksldjump" highlightClick="1"/>
          </p:cNvPr>
          <p:cNvSpPr/>
          <p:nvPr/>
        </p:nvSpPr>
        <p:spPr>
          <a:xfrm>
            <a:off x="4714876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45</a:t>
            </a:r>
            <a:endParaRPr lang="ru-RU" sz="2800" b="1" dirty="0"/>
          </a:p>
        </p:txBody>
      </p:sp>
      <p:sp>
        <p:nvSpPr>
          <p:cNvPr id="37" name="Управляющая кнопка: настраиваемая 36">
            <a:hlinkClick r:id="rId19" action="ppaction://hlinksldjump" highlightClick="1"/>
          </p:cNvPr>
          <p:cNvSpPr/>
          <p:nvPr/>
        </p:nvSpPr>
        <p:spPr>
          <a:xfrm>
            <a:off x="5857884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46</a:t>
            </a:r>
            <a:endParaRPr lang="ru-RU" sz="2800" b="1" dirty="0"/>
          </a:p>
        </p:txBody>
      </p:sp>
      <p:sp>
        <p:nvSpPr>
          <p:cNvPr id="38" name="Управляющая кнопка: настраиваемая 37">
            <a:hlinkClick r:id="rId20" action="ppaction://hlinksldjump" highlightClick="1"/>
          </p:cNvPr>
          <p:cNvSpPr/>
          <p:nvPr/>
        </p:nvSpPr>
        <p:spPr>
          <a:xfrm>
            <a:off x="7000892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47</a:t>
            </a:r>
            <a:endParaRPr lang="ru-RU" sz="2800" b="1" dirty="0"/>
          </a:p>
        </p:txBody>
      </p:sp>
      <p:sp>
        <p:nvSpPr>
          <p:cNvPr id="39" name="Управляющая кнопка: настраиваемая 38">
            <a:hlinkClick r:id="rId21" action="ppaction://hlinksldjump" highlightClick="1"/>
          </p:cNvPr>
          <p:cNvSpPr/>
          <p:nvPr/>
        </p:nvSpPr>
        <p:spPr>
          <a:xfrm>
            <a:off x="814390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48</a:t>
            </a:r>
            <a:endParaRPr lang="ru-RU" sz="2800" b="1" dirty="0"/>
          </a:p>
        </p:txBody>
      </p:sp>
      <p:sp>
        <p:nvSpPr>
          <p:cNvPr id="40" name="Управляющая кнопка: настраиваемая 39">
            <a:hlinkClick r:id="rId22" action="ppaction://hlinksldjump" highlightClick="1"/>
          </p:cNvPr>
          <p:cNvSpPr/>
          <p:nvPr/>
        </p:nvSpPr>
        <p:spPr>
          <a:xfrm>
            <a:off x="242886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51</a:t>
            </a:r>
            <a:endParaRPr lang="ru-RU" sz="2800" b="1" dirty="0"/>
          </a:p>
        </p:txBody>
      </p:sp>
      <p:sp>
        <p:nvSpPr>
          <p:cNvPr id="41" name="Управляющая кнопка: настраиваемая 40">
            <a:hlinkClick r:id="rId23" action="ppaction://hlinksldjump" highlightClick="1"/>
          </p:cNvPr>
          <p:cNvSpPr/>
          <p:nvPr/>
        </p:nvSpPr>
        <p:spPr>
          <a:xfrm>
            <a:off x="3571868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52</a:t>
            </a:r>
            <a:endParaRPr lang="ru-RU" sz="2800" b="1" dirty="0"/>
          </a:p>
        </p:txBody>
      </p:sp>
      <p:sp>
        <p:nvSpPr>
          <p:cNvPr id="42" name="Управляющая кнопка: настраиваемая 41">
            <a:hlinkClick r:id="rId24" action="ppaction://hlinksldjump" highlightClick="1"/>
          </p:cNvPr>
          <p:cNvSpPr/>
          <p:nvPr/>
        </p:nvSpPr>
        <p:spPr>
          <a:xfrm>
            <a:off x="4714876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53</a:t>
            </a:r>
            <a:endParaRPr lang="ru-RU" sz="2800" b="1" dirty="0"/>
          </a:p>
        </p:txBody>
      </p:sp>
      <p:sp>
        <p:nvSpPr>
          <p:cNvPr id="43" name="Управляющая кнопка: настраиваемая 42">
            <a:hlinkClick r:id="rId25" action="ppaction://hlinksldjump" highlightClick="1"/>
          </p:cNvPr>
          <p:cNvSpPr/>
          <p:nvPr/>
        </p:nvSpPr>
        <p:spPr>
          <a:xfrm>
            <a:off x="5857884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54</a:t>
            </a:r>
            <a:endParaRPr lang="ru-RU" sz="2800" b="1" dirty="0"/>
          </a:p>
        </p:txBody>
      </p:sp>
      <p:sp>
        <p:nvSpPr>
          <p:cNvPr id="44" name="Управляющая кнопка: настраиваемая 43">
            <a:hlinkClick r:id="rId26" action="ppaction://hlinksldjump" highlightClick="1"/>
          </p:cNvPr>
          <p:cNvSpPr/>
          <p:nvPr/>
        </p:nvSpPr>
        <p:spPr>
          <a:xfrm>
            <a:off x="7000892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55</a:t>
            </a:r>
            <a:endParaRPr lang="ru-RU" sz="2800" b="1" dirty="0"/>
          </a:p>
        </p:txBody>
      </p:sp>
      <p:sp>
        <p:nvSpPr>
          <p:cNvPr id="45" name="Управляющая кнопка: настраиваемая 44">
            <a:hlinkClick r:id="rId27" action="ppaction://hlinksldjump" highlightClick="1"/>
          </p:cNvPr>
          <p:cNvSpPr/>
          <p:nvPr/>
        </p:nvSpPr>
        <p:spPr>
          <a:xfrm>
            <a:off x="814390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56</a:t>
            </a:r>
            <a:endParaRPr lang="ru-RU" sz="2800" b="1" dirty="0"/>
          </a:p>
        </p:txBody>
      </p:sp>
      <p:sp>
        <p:nvSpPr>
          <p:cNvPr id="46" name="Управляющая кнопка: настраиваемая 45">
            <a:hlinkClick r:id="rId28" action="ppaction://hlinksldjump" highlightClick="1"/>
          </p:cNvPr>
          <p:cNvSpPr/>
          <p:nvPr/>
        </p:nvSpPr>
        <p:spPr>
          <a:xfrm>
            <a:off x="28572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25</a:t>
            </a:r>
            <a:endParaRPr lang="ru-RU" sz="2800" b="1" dirty="0"/>
          </a:p>
        </p:txBody>
      </p:sp>
      <p:sp>
        <p:nvSpPr>
          <p:cNvPr id="47" name="Управляющая кнопка: настраиваемая 46">
            <a:hlinkClick r:id="rId29" action="ppaction://hlinksldjump" highlightClick="1"/>
          </p:cNvPr>
          <p:cNvSpPr/>
          <p:nvPr/>
        </p:nvSpPr>
        <p:spPr>
          <a:xfrm>
            <a:off x="135729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26</a:t>
            </a:r>
            <a:endParaRPr lang="ru-RU" sz="2800" b="1" dirty="0"/>
          </a:p>
        </p:txBody>
      </p:sp>
      <p:sp>
        <p:nvSpPr>
          <p:cNvPr id="48" name="Управляющая кнопка: настраиваемая 47">
            <a:hlinkClick r:id="rId30" action="ppaction://hlinksldjump" highlightClick="1"/>
          </p:cNvPr>
          <p:cNvSpPr/>
          <p:nvPr/>
        </p:nvSpPr>
        <p:spPr>
          <a:xfrm>
            <a:off x="28572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33</a:t>
            </a:r>
            <a:endParaRPr lang="ru-RU" sz="2800" b="1" dirty="0"/>
          </a:p>
        </p:txBody>
      </p:sp>
      <p:sp>
        <p:nvSpPr>
          <p:cNvPr id="49" name="Управляющая кнопка: настраиваемая 48">
            <a:hlinkClick r:id="rId31" action="ppaction://hlinksldjump" highlightClick="1"/>
          </p:cNvPr>
          <p:cNvSpPr/>
          <p:nvPr/>
        </p:nvSpPr>
        <p:spPr>
          <a:xfrm>
            <a:off x="135729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34</a:t>
            </a:r>
            <a:endParaRPr lang="ru-RU" sz="2800" b="1" dirty="0"/>
          </a:p>
        </p:txBody>
      </p:sp>
      <p:sp>
        <p:nvSpPr>
          <p:cNvPr id="50" name="Управляющая кнопка: настраиваемая 49">
            <a:hlinkClick r:id="rId32" action="ppaction://hlinksldjump" highlightClick="1"/>
          </p:cNvPr>
          <p:cNvSpPr/>
          <p:nvPr/>
        </p:nvSpPr>
        <p:spPr>
          <a:xfrm>
            <a:off x="28572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41</a:t>
            </a:r>
            <a:endParaRPr lang="ru-RU" sz="2800" b="1" dirty="0"/>
          </a:p>
        </p:txBody>
      </p:sp>
      <p:sp>
        <p:nvSpPr>
          <p:cNvPr id="51" name="Управляющая кнопка: настраиваемая 50">
            <a:hlinkClick r:id="rId33" action="ppaction://hlinksldjump" highlightClick="1"/>
          </p:cNvPr>
          <p:cNvSpPr/>
          <p:nvPr/>
        </p:nvSpPr>
        <p:spPr>
          <a:xfrm>
            <a:off x="135729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42</a:t>
            </a:r>
            <a:endParaRPr lang="ru-RU" sz="2800" b="1" dirty="0"/>
          </a:p>
        </p:txBody>
      </p:sp>
      <p:sp>
        <p:nvSpPr>
          <p:cNvPr id="53" name="Управляющая кнопка: настраиваемая 52">
            <a:hlinkClick r:id="rId34" action="ppaction://hlinksldjump" highlightClick="1"/>
          </p:cNvPr>
          <p:cNvSpPr/>
          <p:nvPr/>
        </p:nvSpPr>
        <p:spPr>
          <a:xfrm>
            <a:off x="135729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50</a:t>
            </a:r>
            <a:endParaRPr lang="ru-RU" sz="2800" b="1" dirty="0"/>
          </a:p>
        </p:txBody>
      </p:sp>
      <p:cxnSp>
        <p:nvCxnSpPr>
          <p:cNvPr id="82" name="Прямая соединительная линия 81"/>
          <p:cNvCxnSpPr/>
          <p:nvPr/>
        </p:nvCxnSpPr>
        <p:spPr>
          <a:xfrm rot="5400000" flipH="1" flipV="1">
            <a:off x="7143768" y="2357430"/>
            <a:ext cx="571504" cy="2857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3" name="Прямая соединительная линия 82"/>
          <p:cNvCxnSpPr/>
          <p:nvPr/>
        </p:nvCxnSpPr>
        <p:spPr>
          <a:xfrm rot="16200000" flipH="1">
            <a:off x="7072330" y="2571744"/>
            <a:ext cx="285752" cy="142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4" name="Управляющая кнопка: настраиваемая 83">
            <a:hlinkClick r:id="rId35" action="ppaction://hlinksldjump" highlightClick="1"/>
          </p:cNvPr>
          <p:cNvSpPr/>
          <p:nvPr/>
        </p:nvSpPr>
        <p:spPr>
          <a:xfrm>
            <a:off x="28572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49</a:t>
            </a:r>
            <a:endParaRPr lang="ru-RU" sz="2800" b="1" dirty="0"/>
          </a:p>
        </p:txBody>
      </p:sp>
      <p:sp>
        <p:nvSpPr>
          <p:cNvPr id="52" name="Управляющая кнопка: настраиваемая 51">
            <a:hlinkClick r:id="rId36" action="ppaction://hlinksldjump" highlightClick="1"/>
          </p:cNvPr>
          <p:cNvSpPr/>
          <p:nvPr/>
        </p:nvSpPr>
        <p:spPr>
          <a:xfrm>
            <a:off x="28572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54" name="Управляющая кнопка: настраиваемая 53">
            <a:hlinkClick r:id="rId37" action="ppaction://hlinksldjump" highlightClick="1"/>
          </p:cNvPr>
          <p:cNvSpPr/>
          <p:nvPr/>
        </p:nvSpPr>
        <p:spPr>
          <a:xfrm>
            <a:off x="135729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55" name="Управляющая кнопка: настраиваемая 54">
            <a:hlinkClick r:id="rId38" action="ppaction://hlinksldjump" highlightClick="1"/>
          </p:cNvPr>
          <p:cNvSpPr/>
          <p:nvPr/>
        </p:nvSpPr>
        <p:spPr>
          <a:xfrm>
            <a:off x="2428860" y="215308"/>
            <a:ext cx="644400" cy="784800"/>
          </a:xfrm>
          <a:prstGeom prst="actionButtonBlank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56" name="Управляющая кнопка: настраиваемая 55">
            <a:hlinkClick r:id="rId39" action="ppaction://hlinksldjump" highlightClick="1"/>
          </p:cNvPr>
          <p:cNvSpPr/>
          <p:nvPr/>
        </p:nvSpPr>
        <p:spPr>
          <a:xfrm>
            <a:off x="3571868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57" name="Управляющая кнопка: настраиваемая 56">
            <a:hlinkClick r:id="rId40" action="ppaction://hlinksldjump" highlightClick="1"/>
          </p:cNvPr>
          <p:cNvSpPr/>
          <p:nvPr/>
        </p:nvSpPr>
        <p:spPr>
          <a:xfrm>
            <a:off x="4714876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58" name="Управляющая кнопка: настраиваемая 57">
            <a:hlinkClick r:id="rId41" action="ppaction://hlinksldjump" highlightClick="1"/>
          </p:cNvPr>
          <p:cNvSpPr/>
          <p:nvPr/>
        </p:nvSpPr>
        <p:spPr>
          <a:xfrm>
            <a:off x="5857884" y="215308"/>
            <a:ext cx="644400" cy="784800"/>
          </a:xfrm>
          <a:prstGeom prst="actionButtonBlank">
            <a:avLst/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6</a:t>
            </a:r>
            <a:endParaRPr lang="ru-RU" sz="2800" b="1" dirty="0"/>
          </a:p>
        </p:txBody>
      </p:sp>
      <p:sp>
        <p:nvSpPr>
          <p:cNvPr id="59" name="Управляющая кнопка: настраиваемая 58">
            <a:hlinkClick r:id="rId42" action="ppaction://hlinksldjump" highlightClick="1"/>
          </p:cNvPr>
          <p:cNvSpPr/>
          <p:nvPr/>
        </p:nvSpPr>
        <p:spPr>
          <a:xfrm>
            <a:off x="7000892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7</a:t>
            </a:r>
            <a:endParaRPr lang="ru-RU" sz="2800" b="1" dirty="0"/>
          </a:p>
        </p:txBody>
      </p:sp>
      <p:sp>
        <p:nvSpPr>
          <p:cNvPr id="60" name="Управляющая кнопка: настраиваемая 59">
            <a:hlinkClick r:id="rId43" action="ppaction://hlinksldjump" highlightClick="1"/>
          </p:cNvPr>
          <p:cNvSpPr/>
          <p:nvPr/>
        </p:nvSpPr>
        <p:spPr>
          <a:xfrm>
            <a:off x="814390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8</a:t>
            </a:r>
            <a:endParaRPr lang="ru-RU" sz="2800" b="1" dirty="0"/>
          </a:p>
        </p:txBody>
      </p:sp>
      <p:sp>
        <p:nvSpPr>
          <p:cNvPr id="61" name="Управляющая кнопка: настраиваемая 60">
            <a:hlinkClick r:id="rId44" action="ppaction://hlinksldjump" highlightClick="1"/>
          </p:cNvPr>
          <p:cNvSpPr/>
          <p:nvPr/>
        </p:nvSpPr>
        <p:spPr>
          <a:xfrm>
            <a:off x="28572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9</a:t>
            </a:r>
            <a:endParaRPr lang="ru-RU" sz="2800" b="1" dirty="0"/>
          </a:p>
        </p:txBody>
      </p:sp>
      <p:sp>
        <p:nvSpPr>
          <p:cNvPr id="62" name="Управляющая кнопка: настраиваемая 61">
            <a:hlinkClick r:id="rId45" action="ppaction://hlinksldjump" highlightClick="1"/>
          </p:cNvPr>
          <p:cNvSpPr/>
          <p:nvPr/>
        </p:nvSpPr>
        <p:spPr>
          <a:xfrm>
            <a:off x="135729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10</a:t>
            </a:r>
            <a:endParaRPr lang="ru-RU" sz="2800" b="1" dirty="0"/>
          </a:p>
        </p:txBody>
      </p:sp>
      <p:sp>
        <p:nvSpPr>
          <p:cNvPr id="63" name="Управляющая кнопка: настраиваемая 62">
            <a:hlinkClick r:id="rId46" action="ppaction://hlinksldjump" highlightClick="1"/>
          </p:cNvPr>
          <p:cNvSpPr/>
          <p:nvPr/>
        </p:nvSpPr>
        <p:spPr>
          <a:xfrm>
            <a:off x="242886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11</a:t>
            </a:r>
            <a:endParaRPr lang="ru-RU" sz="2800" b="1" dirty="0"/>
          </a:p>
        </p:txBody>
      </p:sp>
      <p:sp>
        <p:nvSpPr>
          <p:cNvPr id="64" name="Управляющая кнопка: настраиваемая 63">
            <a:hlinkClick r:id="rId47" action="ppaction://hlinksldjump" highlightClick="1"/>
          </p:cNvPr>
          <p:cNvSpPr/>
          <p:nvPr/>
        </p:nvSpPr>
        <p:spPr>
          <a:xfrm>
            <a:off x="3571868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12</a:t>
            </a:r>
            <a:endParaRPr lang="ru-RU" sz="2800" b="1" dirty="0"/>
          </a:p>
        </p:txBody>
      </p:sp>
      <p:sp>
        <p:nvSpPr>
          <p:cNvPr id="65" name="Управляющая кнопка: настраиваемая 64">
            <a:hlinkClick r:id="rId48" action="ppaction://hlinksldjump" highlightClick="1"/>
          </p:cNvPr>
          <p:cNvSpPr/>
          <p:nvPr/>
        </p:nvSpPr>
        <p:spPr>
          <a:xfrm>
            <a:off x="4714876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13</a:t>
            </a:r>
            <a:endParaRPr lang="ru-RU" sz="2800" b="1" dirty="0"/>
          </a:p>
        </p:txBody>
      </p:sp>
      <p:sp>
        <p:nvSpPr>
          <p:cNvPr id="66" name="Управляющая кнопка: настраиваемая 65">
            <a:hlinkClick r:id="rId49" action="ppaction://hlinksldjump" highlightClick="1"/>
          </p:cNvPr>
          <p:cNvSpPr/>
          <p:nvPr/>
        </p:nvSpPr>
        <p:spPr>
          <a:xfrm>
            <a:off x="5857884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14</a:t>
            </a:r>
            <a:endParaRPr lang="ru-RU" sz="2800" b="1" dirty="0"/>
          </a:p>
        </p:txBody>
      </p:sp>
      <p:sp>
        <p:nvSpPr>
          <p:cNvPr id="67" name="Управляющая кнопка: настраиваемая 66">
            <a:hlinkClick r:id="rId50" action="ppaction://hlinksldjump" highlightClick="1"/>
          </p:cNvPr>
          <p:cNvSpPr/>
          <p:nvPr/>
        </p:nvSpPr>
        <p:spPr>
          <a:xfrm>
            <a:off x="7000892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15</a:t>
            </a:r>
            <a:endParaRPr lang="ru-RU" sz="2800" b="1" dirty="0"/>
          </a:p>
        </p:txBody>
      </p:sp>
      <p:sp>
        <p:nvSpPr>
          <p:cNvPr id="68" name="Управляющая кнопка: настраиваемая 67">
            <a:hlinkClick r:id="rId51" action="ppaction://hlinksldjump" highlightClick="1"/>
          </p:cNvPr>
          <p:cNvSpPr/>
          <p:nvPr/>
        </p:nvSpPr>
        <p:spPr>
          <a:xfrm>
            <a:off x="814390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16</a:t>
            </a:r>
            <a:endParaRPr lang="ru-RU" sz="2800" b="1" dirty="0"/>
          </a:p>
        </p:txBody>
      </p:sp>
      <p:sp>
        <p:nvSpPr>
          <p:cNvPr id="85" name="Управляющая кнопка: настраиваемая 84">
            <a:hlinkClick r:id="rId52" action="ppaction://hlinksldjump" highlightClick="1"/>
          </p:cNvPr>
          <p:cNvSpPr/>
          <p:nvPr/>
        </p:nvSpPr>
        <p:spPr>
          <a:xfrm>
            <a:off x="28572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17</a:t>
            </a:r>
            <a:endParaRPr lang="ru-RU" sz="2800" b="1" dirty="0"/>
          </a:p>
        </p:txBody>
      </p:sp>
      <p:sp>
        <p:nvSpPr>
          <p:cNvPr id="86" name="Управляющая кнопка: настраиваемая 85">
            <a:hlinkClick r:id="rId53" action="ppaction://hlinksldjump" highlightClick="1"/>
          </p:cNvPr>
          <p:cNvSpPr/>
          <p:nvPr/>
        </p:nvSpPr>
        <p:spPr>
          <a:xfrm>
            <a:off x="135729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18</a:t>
            </a:r>
            <a:endParaRPr lang="ru-RU" sz="2800" b="1" dirty="0"/>
          </a:p>
        </p:txBody>
      </p:sp>
      <p:sp>
        <p:nvSpPr>
          <p:cNvPr id="87" name="Управляющая кнопка: настраиваемая 86">
            <a:hlinkClick r:id="rId54" action="ppaction://hlinksldjump" highlightClick="1"/>
          </p:cNvPr>
          <p:cNvSpPr/>
          <p:nvPr/>
        </p:nvSpPr>
        <p:spPr>
          <a:xfrm>
            <a:off x="242886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19</a:t>
            </a:r>
            <a:endParaRPr lang="ru-RU" sz="2800" b="1" dirty="0"/>
          </a:p>
        </p:txBody>
      </p:sp>
      <p:sp>
        <p:nvSpPr>
          <p:cNvPr id="88" name="Управляющая кнопка: настраиваемая 87">
            <a:hlinkClick r:id="rId55" action="ppaction://hlinksldjump" highlightClick="1"/>
          </p:cNvPr>
          <p:cNvSpPr/>
          <p:nvPr/>
        </p:nvSpPr>
        <p:spPr>
          <a:xfrm>
            <a:off x="3571868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20</a:t>
            </a:r>
            <a:endParaRPr lang="ru-RU" sz="2800" b="1" dirty="0"/>
          </a:p>
        </p:txBody>
      </p:sp>
      <p:sp>
        <p:nvSpPr>
          <p:cNvPr id="89" name="Управляющая кнопка: настраиваемая 88">
            <a:hlinkClick r:id="rId56" action="ppaction://hlinksldjump" highlightClick="1"/>
          </p:cNvPr>
          <p:cNvSpPr/>
          <p:nvPr/>
        </p:nvSpPr>
        <p:spPr>
          <a:xfrm>
            <a:off x="4714876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21</a:t>
            </a:r>
            <a:endParaRPr lang="ru-RU" sz="2800" b="1" dirty="0"/>
          </a:p>
        </p:txBody>
      </p:sp>
      <p:sp>
        <p:nvSpPr>
          <p:cNvPr id="90" name="Управляющая кнопка: настраиваемая 89">
            <a:hlinkClick r:id="rId57" action="ppaction://hlinksldjump" highlightClick="1"/>
          </p:cNvPr>
          <p:cNvSpPr/>
          <p:nvPr/>
        </p:nvSpPr>
        <p:spPr>
          <a:xfrm>
            <a:off x="5857884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22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Управляющая кнопка: настраиваемая 20">
            <a:hlinkClick r:id="rId3" action="ppaction://hlinksldjump" highlightClick="1"/>
          </p:cNvPr>
          <p:cNvSpPr/>
          <p:nvPr/>
        </p:nvSpPr>
        <p:spPr>
          <a:xfrm>
            <a:off x="242886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27</a:t>
            </a:r>
            <a:endParaRPr lang="ru-RU" sz="2800" b="1" dirty="0"/>
          </a:p>
        </p:txBody>
      </p:sp>
      <p:sp>
        <p:nvSpPr>
          <p:cNvPr id="22" name="Управляющая кнопка: настраиваемая 21">
            <a:hlinkClick r:id="rId4" action="ppaction://hlinksldjump" highlightClick="1"/>
          </p:cNvPr>
          <p:cNvSpPr/>
          <p:nvPr/>
        </p:nvSpPr>
        <p:spPr>
          <a:xfrm>
            <a:off x="3571868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28</a:t>
            </a:r>
            <a:endParaRPr lang="ru-RU" sz="2800" b="1" dirty="0"/>
          </a:p>
        </p:txBody>
      </p:sp>
      <p:sp>
        <p:nvSpPr>
          <p:cNvPr id="23" name="Управляющая кнопка: настраиваемая 22">
            <a:hlinkClick r:id="rId5" action="ppaction://hlinksldjump" highlightClick="1"/>
          </p:cNvPr>
          <p:cNvSpPr/>
          <p:nvPr/>
        </p:nvSpPr>
        <p:spPr>
          <a:xfrm>
            <a:off x="4714876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29</a:t>
            </a:r>
            <a:endParaRPr lang="ru-RU" sz="2800" b="1" dirty="0"/>
          </a:p>
        </p:txBody>
      </p:sp>
      <p:sp>
        <p:nvSpPr>
          <p:cNvPr id="24" name="Управляющая кнопка: настраиваемая 23">
            <a:hlinkClick r:id="rId6" action="ppaction://hlinksldjump" highlightClick="1"/>
          </p:cNvPr>
          <p:cNvSpPr/>
          <p:nvPr/>
        </p:nvSpPr>
        <p:spPr>
          <a:xfrm>
            <a:off x="5857884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30</a:t>
            </a:r>
            <a:endParaRPr lang="ru-RU" sz="2800" b="1" dirty="0"/>
          </a:p>
        </p:txBody>
      </p:sp>
      <p:sp>
        <p:nvSpPr>
          <p:cNvPr id="25" name="Управляющая кнопка: настраиваемая 24">
            <a:hlinkClick r:id="rId7" action="ppaction://hlinksldjump" highlightClick="1"/>
          </p:cNvPr>
          <p:cNvSpPr/>
          <p:nvPr/>
        </p:nvSpPr>
        <p:spPr>
          <a:xfrm>
            <a:off x="7000892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31</a:t>
            </a:r>
            <a:endParaRPr lang="ru-RU" sz="2800" b="1" dirty="0"/>
          </a:p>
        </p:txBody>
      </p:sp>
      <p:sp>
        <p:nvSpPr>
          <p:cNvPr id="26" name="Управляющая кнопка: настраиваемая 25">
            <a:hlinkClick r:id="rId8" action="ppaction://hlinksldjump" highlightClick="1"/>
          </p:cNvPr>
          <p:cNvSpPr/>
          <p:nvPr/>
        </p:nvSpPr>
        <p:spPr>
          <a:xfrm>
            <a:off x="814390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32</a:t>
            </a:r>
            <a:endParaRPr lang="ru-RU" sz="2800" b="1" dirty="0"/>
          </a:p>
        </p:txBody>
      </p:sp>
      <p:sp>
        <p:nvSpPr>
          <p:cNvPr id="27" name="Управляющая кнопка: настраиваемая 26">
            <a:hlinkClick r:id="rId9" action="ppaction://hlinksldjump" highlightClick="1"/>
          </p:cNvPr>
          <p:cNvSpPr/>
          <p:nvPr/>
        </p:nvSpPr>
        <p:spPr>
          <a:xfrm>
            <a:off x="242886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35</a:t>
            </a:r>
            <a:endParaRPr lang="ru-RU" sz="2800" b="1" dirty="0"/>
          </a:p>
        </p:txBody>
      </p:sp>
      <p:sp>
        <p:nvSpPr>
          <p:cNvPr id="28" name="Управляющая кнопка: настраиваемая 27">
            <a:hlinkClick r:id="rId10" action="ppaction://hlinksldjump" highlightClick="1"/>
          </p:cNvPr>
          <p:cNvSpPr/>
          <p:nvPr/>
        </p:nvSpPr>
        <p:spPr>
          <a:xfrm>
            <a:off x="3571868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36</a:t>
            </a:r>
            <a:endParaRPr lang="ru-RU" sz="2800" b="1" dirty="0"/>
          </a:p>
        </p:txBody>
      </p:sp>
      <p:sp>
        <p:nvSpPr>
          <p:cNvPr id="29" name="Управляющая кнопка: настраиваемая 28">
            <a:hlinkClick r:id="rId11" action="ppaction://hlinksldjump" highlightClick="1"/>
          </p:cNvPr>
          <p:cNvSpPr/>
          <p:nvPr/>
        </p:nvSpPr>
        <p:spPr>
          <a:xfrm>
            <a:off x="4714876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37</a:t>
            </a:r>
            <a:endParaRPr lang="ru-RU" sz="2800" b="1" dirty="0"/>
          </a:p>
        </p:txBody>
      </p:sp>
      <p:sp>
        <p:nvSpPr>
          <p:cNvPr id="30" name="Управляющая кнопка: настраиваемая 29">
            <a:hlinkClick r:id="rId12" action="ppaction://hlinksldjump" highlightClick="1"/>
          </p:cNvPr>
          <p:cNvSpPr/>
          <p:nvPr/>
        </p:nvSpPr>
        <p:spPr>
          <a:xfrm>
            <a:off x="5857884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38</a:t>
            </a:r>
            <a:endParaRPr lang="ru-RU" sz="2800" b="1" dirty="0"/>
          </a:p>
        </p:txBody>
      </p:sp>
      <p:sp>
        <p:nvSpPr>
          <p:cNvPr id="31" name="Управляющая кнопка: настраиваемая 30">
            <a:hlinkClick r:id="rId13" action="ppaction://hlinksldjump" highlightClick="1"/>
          </p:cNvPr>
          <p:cNvSpPr/>
          <p:nvPr/>
        </p:nvSpPr>
        <p:spPr>
          <a:xfrm>
            <a:off x="7000892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39</a:t>
            </a:r>
            <a:endParaRPr lang="ru-RU" sz="2800" b="1" dirty="0"/>
          </a:p>
        </p:txBody>
      </p:sp>
      <p:sp>
        <p:nvSpPr>
          <p:cNvPr id="32" name="Управляющая кнопка: настраиваемая 31">
            <a:hlinkClick r:id="rId14" action="ppaction://hlinksldjump" highlightClick="1"/>
          </p:cNvPr>
          <p:cNvSpPr/>
          <p:nvPr/>
        </p:nvSpPr>
        <p:spPr>
          <a:xfrm>
            <a:off x="814390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40</a:t>
            </a:r>
            <a:endParaRPr lang="ru-RU" sz="2800" b="1" dirty="0"/>
          </a:p>
        </p:txBody>
      </p:sp>
      <p:sp>
        <p:nvSpPr>
          <p:cNvPr id="33" name="Управляющая кнопка: настраиваемая 32">
            <a:hlinkClick r:id="rId15" action="ppaction://hlinksldjump" highlightClick="1"/>
          </p:cNvPr>
          <p:cNvSpPr/>
          <p:nvPr/>
        </p:nvSpPr>
        <p:spPr>
          <a:xfrm>
            <a:off x="242886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43</a:t>
            </a:r>
            <a:endParaRPr lang="ru-RU" sz="2800" b="1" dirty="0"/>
          </a:p>
        </p:txBody>
      </p:sp>
      <p:sp>
        <p:nvSpPr>
          <p:cNvPr id="34" name="Управляющая кнопка: настраиваемая 33">
            <a:hlinkClick r:id="rId16" action="ppaction://hlinksldjump" highlightClick="1"/>
          </p:cNvPr>
          <p:cNvSpPr/>
          <p:nvPr/>
        </p:nvSpPr>
        <p:spPr>
          <a:xfrm>
            <a:off x="3571868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44</a:t>
            </a:r>
            <a:endParaRPr lang="ru-RU" sz="2800" b="1" dirty="0"/>
          </a:p>
        </p:txBody>
      </p:sp>
      <p:sp>
        <p:nvSpPr>
          <p:cNvPr id="35" name="Управляющая кнопка: настраиваемая 34">
            <a:hlinkClick r:id="rId17" action="ppaction://hlinksldjump" highlightClick="1"/>
          </p:cNvPr>
          <p:cNvSpPr/>
          <p:nvPr/>
        </p:nvSpPr>
        <p:spPr>
          <a:xfrm>
            <a:off x="4714876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45</a:t>
            </a:r>
            <a:endParaRPr lang="ru-RU" sz="2800" b="1" dirty="0"/>
          </a:p>
        </p:txBody>
      </p:sp>
      <p:sp>
        <p:nvSpPr>
          <p:cNvPr id="36" name="Управляющая кнопка: настраиваемая 35">
            <a:hlinkClick r:id="rId18" action="ppaction://hlinksldjump" highlightClick="1"/>
          </p:cNvPr>
          <p:cNvSpPr/>
          <p:nvPr/>
        </p:nvSpPr>
        <p:spPr>
          <a:xfrm>
            <a:off x="5857884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46</a:t>
            </a:r>
            <a:endParaRPr lang="ru-RU" sz="2800" b="1" dirty="0"/>
          </a:p>
        </p:txBody>
      </p:sp>
      <p:sp>
        <p:nvSpPr>
          <p:cNvPr id="37" name="Управляющая кнопка: настраиваемая 36">
            <a:hlinkClick r:id="rId19" action="ppaction://hlinksldjump" highlightClick="1"/>
          </p:cNvPr>
          <p:cNvSpPr/>
          <p:nvPr/>
        </p:nvSpPr>
        <p:spPr>
          <a:xfrm>
            <a:off x="7000892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47</a:t>
            </a:r>
            <a:endParaRPr lang="ru-RU" sz="2800" b="1" dirty="0"/>
          </a:p>
        </p:txBody>
      </p:sp>
      <p:sp>
        <p:nvSpPr>
          <p:cNvPr id="38" name="Управляющая кнопка: настраиваемая 37">
            <a:hlinkClick r:id="rId20" action="ppaction://hlinksldjump" highlightClick="1"/>
          </p:cNvPr>
          <p:cNvSpPr/>
          <p:nvPr/>
        </p:nvSpPr>
        <p:spPr>
          <a:xfrm>
            <a:off x="814390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48</a:t>
            </a:r>
            <a:endParaRPr lang="ru-RU" sz="2800" b="1" dirty="0"/>
          </a:p>
        </p:txBody>
      </p:sp>
      <p:sp>
        <p:nvSpPr>
          <p:cNvPr id="39" name="Управляющая кнопка: настраиваемая 38">
            <a:hlinkClick r:id="rId21" action="ppaction://hlinksldjump" highlightClick="1"/>
          </p:cNvPr>
          <p:cNvSpPr/>
          <p:nvPr/>
        </p:nvSpPr>
        <p:spPr>
          <a:xfrm>
            <a:off x="242886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51</a:t>
            </a:r>
            <a:endParaRPr lang="ru-RU" sz="2800" b="1" dirty="0"/>
          </a:p>
        </p:txBody>
      </p:sp>
      <p:sp>
        <p:nvSpPr>
          <p:cNvPr id="40" name="Управляющая кнопка: настраиваемая 39">
            <a:hlinkClick r:id="rId22" action="ppaction://hlinksldjump" highlightClick="1"/>
          </p:cNvPr>
          <p:cNvSpPr/>
          <p:nvPr/>
        </p:nvSpPr>
        <p:spPr>
          <a:xfrm>
            <a:off x="3571868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52</a:t>
            </a:r>
            <a:endParaRPr lang="ru-RU" sz="2800" b="1" dirty="0"/>
          </a:p>
        </p:txBody>
      </p:sp>
      <p:sp>
        <p:nvSpPr>
          <p:cNvPr id="41" name="Управляющая кнопка: настраиваемая 40">
            <a:hlinkClick r:id="rId23" action="ppaction://hlinksldjump" highlightClick="1"/>
          </p:cNvPr>
          <p:cNvSpPr/>
          <p:nvPr/>
        </p:nvSpPr>
        <p:spPr>
          <a:xfrm>
            <a:off x="4714876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53</a:t>
            </a:r>
            <a:endParaRPr lang="ru-RU" sz="2800" b="1" dirty="0"/>
          </a:p>
        </p:txBody>
      </p:sp>
      <p:sp>
        <p:nvSpPr>
          <p:cNvPr id="42" name="Управляющая кнопка: настраиваемая 41">
            <a:hlinkClick r:id="rId24" action="ppaction://hlinksldjump" highlightClick="1"/>
          </p:cNvPr>
          <p:cNvSpPr/>
          <p:nvPr/>
        </p:nvSpPr>
        <p:spPr>
          <a:xfrm>
            <a:off x="5857884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54</a:t>
            </a:r>
            <a:endParaRPr lang="ru-RU" sz="2800" b="1" dirty="0"/>
          </a:p>
        </p:txBody>
      </p:sp>
      <p:sp>
        <p:nvSpPr>
          <p:cNvPr id="43" name="Управляющая кнопка: настраиваемая 42">
            <a:hlinkClick r:id="rId25" action="ppaction://hlinksldjump" highlightClick="1"/>
          </p:cNvPr>
          <p:cNvSpPr/>
          <p:nvPr/>
        </p:nvSpPr>
        <p:spPr>
          <a:xfrm>
            <a:off x="7000892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55</a:t>
            </a:r>
            <a:endParaRPr lang="ru-RU" sz="2800" b="1" dirty="0"/>
          </a:p>
        </p:txBody>
      </p:sp>
      <p:sp>
        <p:nvSpPr>
          <p:cNvPr id="44" name="Управляющая кнопка: настраиваемая 43">
            <a:hlinkClick r:id="rId26" action="ppaction://hlinksldjump" highlightClick="1"/>
          </p:cNvPr>
          <p:cNvSpPr/>
          <p:nvPr/>
        </p:nvSpPr>
        <p:spPr>
          <a:xfrm>
            <a:off x="814390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56</a:t>
            </a:r>
            <a:endParaRPr lang="ru-RU" sz="2800" b="1" dirty="0"/>
          </a:p>
        </p:txBody>
      </p:sp>
      <p:sp>
        <p:nvSpPr>
          <p:cNvPr id="45" name="Управляющая кнопка: настраиваемая 44">
            <a:hlinkClick r:id="rId27" action="ppaction://hlinksldjump" highlightClick="1"/>
          </p:cNvPr>
          <p:cNvSpPr/>
          <p:nvPr/>
        </p:nvSpPr>
        <p:spPr>
          <a:xfrm>
            <a:off x="28572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25</a:t>
            </a:r>
            <a:endParaRPr lang="ru-RU" sz="2800" b="1" dirty="0"/>
          </a:p>
        </p:txBody>
      </p:sp>
      <p:sp>
        <p:nvSpPr>
          <p:cNvPr id="46" name="Управляющая кнопка: настраиваемая 45">
            <a:hlinkClick r:id="rId28" action="ppaction://hlinksldjump" highlightClick="1"/>
          </p:cNvPr>
          <p:cNvSpPr/>
          <p:nvPr/>
        </p:nvSpPr>
        <p:spPr>
          <a:xfrm>
            <a:off x="135729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26</a:t>
            </a:r>
            <a:endParaRPr lang="ru-RU" sz="2800" b="1" dirty="0"/>
          </a:p>
        </p:txBody>
      </p:sp>
      <p:sp>
        <p:nvSpPr>
          <p:cNvPr id="47" name="Управляющая кнопка: настраиваемая 46">
            <a:hlinkClick r:id="rId29" action="ppaction://hlinksldjump" highlightClick="1"/>
          </p:cNvPr>
          <p:cNvSpPr/>
          <p:nvPr/>
        </p:nvSpPr>
        <p:spPr>
          <a:xfrm>
            <a:off x="28572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33</a:t>
            </a:r>
            <a:endParaRPr lang="ru-RU" sz="2800" b="1" dirty="0"/>
          </a:p>
        </p:txBody>
      </p:sp>
      <p:sp>
        <p:nvSpPr>
          <p:cNvPr id="48" name="Управляющая кнопка: настраиваемая 47">
            <a:hlinkClick r:id="rId30" action="ppaction://hlinksldjump" highlightClick="1"/>
          </p:cNvPr>
          <p:cNvSpPr/>
          <p:nvPr/>
        </p:nvSpPr>
        <p:spPr>
          <a:xfrm>
            <a:off x="135729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34</a:t>
            </a:r>
            <a:endParaRPr lang="ru-RU" sz="2800" b="1" dirty="0"/>
          </a:p>
        </p:txBody>
      </p:sp>
      <p:sp>
        <p:nvSpPr>
          <p:cNvPr id="49" name="Управляющая кнопка: настраиваемая 48">
            <a:hlinkClick r:id="rId31" action="ppaction://hlinksldjump" highlightClick="1"/>
          </p:cNvPr>
          <p:cNvSpPr/>
          <p:nvPr/>
        </p:nvSpPr>
        <p:spPr>
          <a:xfrm>
            <a:off x="28572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41</a:t>
            </a:r>
            <a:endParaRPr lang="ru-RU" sz="2800" b="1" dirty="0"/>
          </a:p>
        </p:txBody>
      </p:sp>
      <p:sp>
        <p:nvSpPr>
          <p:cNvPr id="50" name="Управляющая кнопка: настраиваемая 49">
            <a:hlinkClick r:id="rId32" action="ppaction://hlinksldjump" highlightClick="1"/>
          </p:cNvPr>
          <p:cNvSpPr/>
          <p:nvPr/>
        </p:nvSpPr>
        <p:spPr>
          <a:xfrm>
            <a:off x="135729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42</a:t>
            </a:r>
            <a:endParaRPr lang="ru-RU" sz="2800" b="1" dirty="0"/>
          </a:p>
        </p:txBody>
      </p:sp>
      <p:sp>
        <p:nvSpPr>
          <p:cNvPr id="52" name="Управляющая кнопка: настраиваемая 51">
            <a:hlinkClick r:id="rId33" action="ppaction://hlinksldjump" highlightClick="1"/>
          </p:cNvPr>
          <p:cNvSpPr/>
          <p:nvPr/>
        </p:nvSpPr>
        <p:spPr>
          <a:xfrm>
            <a:off x="135729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50</a:t>
            </a:r>
            <a:endParaRPr lang="ru-RU" sz="2800" b="1" dirty="0"/>
          </a:p>
        </p:txBody>
      </p:sp>
      <p:cxnSp>
        <p:nvCxnSpPr>
          <p:cNvPr id="63" name="Прямая соединительная линия 62"/>
          <p:cNvCxnSpPr/>
          <p:nvPr/>
        </p:nvCxnSpPr>
        <p:spPr>
          <a:xfrm rot="5400000" flipH="1" flipV="1">
            <a:off x="8286776" y="428604"/>
            <a:ext cx="571504" cy="2857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3" name="Прямая соединительная линия 82"/>
          <p:cNvCxnSpPr/>
          <p:nvPr/>
        </p:nvCxnSpPr>
        <p:spPr>
          <a:xfrm rot="5400000" flipH="1" flipV="1">
            <a:off x="8286776" y="2357430"/>
            <a:ext cx="571504" cy="2857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4" name="Прямая соединительная линия 83"/>
          <p:cNvCxnSpPr/>
          <p:nvPr/>
        </p:nvCxnSpPr>
        <p:spPr>
          <a:xfrm rot="16200000" flipH="1">
            <a:off x="8215338" y="2571744"/>
            <a:ext cx="285752" cy="142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5" name="Управляющая кнопка: настраиваемая 84">
            <a:hlinkClick r:id="rId34" action="ppaction://hlinksldjump" highlightClick="1"/>
          </p:cNvPr>
          <p:cNvSpPr/>
          <p:nvPr/>
        </p:nvSpPr>
        <p:spPr>
          <a:xfrm>
            <a:off x="28572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49</a:t>
            </a:r>
            <a:endParaRPr lang="ru-RU" sz="2800" b="1" dirty="0"/>
          </a:p>
        </p:txBody>
      </p:sp>
      <p:sp>
        <p:nvSpPr>
          <p:cNvPr id="86" name="Управляющая кнопка: настраиваемая 85">
            <a:hlinkClick r:id="rId35" action="ppaction://hlinksldjump" highlightClick="1"/>
          </p:cNvPr>
          <p:cNvSpPr/>
          <p:nvPr/>
        </p:nvSpPr>
        <p:spPr>
          <a:xfrm>
            <a:off x="28572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87" name="Управляющая кнопка: настраиваемая 86">
            <a:hlinkClick r:id="rId36" action="ppaction://hlinksldjump" highlightClick="1"/>
          </p:cNvPr>
          <p:cNvSpPr/>
          <p:nvPr/>
        </p:nvSpPr>
        <p:spPr>
          <a:xfrm>
            <a:off x="135729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88" name="Управляющая кнопка: настраиваемая 87">
            <a:hlinkClick r:id="rId37" action="ppaction://hlinksldjump" highlightClick="1"/>
          </p:cNvPr>
          <p:cNvSpPr/>
          <p:nvPr/>
        </p:nvSpPr>
        <p:spPr>
          <a:xfrm>
            <a:off x="2428860" y="215308"/>
            <a:ext cx="644400" cy="784800"/>
          </a:xfrm>
          <a:prstGeom prst="actionButtonBlank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89" name="Управляющая кнопка: настраиваемая 88">
            <a:hlinkClick r:id="rId38" action="ppaction://hlinksldjump" highlightClick="1"/>
          </p:cNvPr>
          <p:cNvSpPr/>
          <p:nvPr/>
        </p:nvSpPr>
        <p:spPr>
          <a:xfrm>
            <a:off x="3571868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90" name="Управляющая кнопка: настраиваемая 89">
            <a:hlinkClick r:id="rId39" action="ppaction://hlinksldjump" highlightClick="1"/>
          </p:cNvPr>
          <p:cNvSpPr/>
          <p:nvPr/>
        </p:nvSpPr>
        <p:spPr>
          <a:xfrm>
            <a:off x="4714876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91" name="Управляющая кнопка: настраиваемая 90">
            <a:hlinkClick r:id="rId40" action="ppaction://hlinksldjump" highlightClick="1"/>
          </p:cNvPr>
          <p:cNvSpPr/>
          <p:nvPr/>
        </p:nvSpPr>
        <p:spPr>
          <a:xfrm>
            <a:off x="5857884" y="215308"/>
            <a:ext cx="644400" cy="784800"/>
          </a:xfrm>
          <a:prstGeom prst="actionButtonBlank">
            <a:avLst/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6</a:t>
            </a:r>
            <a:endParaRPr lang="ru-RU" sz="2800" b="1" dirty="0"/>
          </a:p>
        </p:txBody>
      </p:sp>
      <p:sp>
        <p:nvSpPr>
          <p:cNvPr id="92" name="Управляющая кнопка: настраиваемая 91">
            <a:hlinkClick r:id="rId41" action="ppaction://hlinksldjump" highlightClick="1"/>
          </p:cNvPr>
          <p:cNvSpPr/>
          <p:nvPr/>
        </p:nvSpPr>
        <p:spPr>
          <a:xfrm>
            <a:off x="7000892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7</a:t>
            </a:r>
            <a:endParaRPr lang="ru-RU" sz="2800" b="1" dirty="0"/>
          </a:p>
        </p:txBody>
      </p:sp>
      <p:sp>
        <p:nvSpPr>
          <p:cNvPr id="93" name="Управляющая кнопка: настраиваемая 92">
            <a:hlinkClick r:id="rId42" action="ppaction://hlinksldjump" highlightClick="1"/>
          </p:cNvPr>
          <p:cNvSpPr/>
          <p:nvPr/>
        </p:nvSpPr>
        <p:spPr>
          <a:xfrm>
            <a:off x="814390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8</a:t>
            </a:r>
            <a:endParaRPr lang="ru-RU" sz="2800" b="1" dirty="0"/>
          </a:p>
        </p:txBody>
      </p:sp>
      <p:sp>
        <p:nvSpPr>
          <p:cNvPr id="94" name="Управляющая кнопка: настраиваемая 93">
            <a:hlinkClick r:id="rId43" action="ppaction://hlinksldjump" highlightClick="1"/>
          </p:cNvPr>
          <p:cNvSpPr/>
          <p:nvPr/>
        </p:nvSpPr>
        <p:spPr>
          <a:xfrm>
            <a:off x="28572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9</a:t>
            </a:r>
            <a:endParaRPr lang="ru-RU" sz="2800" b="1" dirty="0"/>
          </a:p>
        </p:txBody>
      </p:sp>
      <p:sp>
        <p:nvSpPr>
          <p:cNvPr id="95" name="Управляющая кнопка: настраиваемая 94">
            <a:hlinkClick r:id="rId44" action="ppaction://hlinksldjump" highlightClick="1"/>
          </p:cNvPr>
          <p:cNvSpPr/>
          <p:nvPr/>
        </p:nvSpPr>
        <p:spPr>
          <a:xfrm>
            <a:off x="135729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10</a:t>
            </a:r>
            <a:endParaRPr lang="ru-RU" sz="2800" b="1" dirty="0"/>
          </a:p>
        </p:txBody>
      </p:sp>
      <p:sp>
        <p:nvSpPr>
          <p:cNvPr id="96" name="Управляющая кнопка: настраиваемая 95">
            <a:hlinkClick r:id="rId45" action="ppaction://hlinksldjump" highlightClick="1"/>
          </p:cNvPr>
          <p:cNvSpPr/>
          <p:nvPr/>
        </p:nvSpPr>
        <p:spPr>
          <a:xfrm>
            <a:off x="242886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11</a:t>
            </a:r>
            <a:endParaRPr lang="ru-RU" sz="2800" b="1" dirty="0"/>
          </a:p>
        </p:txBody>
      </p:sp>
      <p:sp>
        <p:nvSpPr>
          <p:cNvPr id="97" name="Управляющая кнопка: настраиваемая 96">
            <a:hlinkClick r:id="rId46" action="ppaction://hlinksldjump" highlightClick="1"/>
          </p:cNvPr>
          <p:cNvSpPr/>
          <p:nvPr/>
        </p:nvSpPr>
        <p:spPr>
          <a:xfrm>
            <a:off x="3571868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12</a:t>
            </a:r>
            <a:endParaRPr lang="ru-RU" sz="2800" b="1" dirty="0"/>
          </a:p>
        </p:txBody>
      </p:sp>
      <p:sp>
        <p:nvSpPr>
          <p:cNvPr id="98" name="Управляющая кнопка: настраиваемая 97">
            <a:hlinkClick r:id="rId47" action="ppaction://hlinksldjump" highlightClick="1"/>
          </p:cNvPr>
          <p:cNvSpPr/>
          <p:nvPr/>
        </p:nvSpPr>
        <p:spPr>
          <a:xfrm>
            <a:off x="4714876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13</a:t>
            </a:r>
            <a:endParaRPr lang="ru-RU" sz="2800" b="1" dirty="0"/>
          </a:p>
        </p:txBody>
      </p:sp>
      <p:sp>
        <p:nvSpPr>
          <p:cNvPr id="99" name="Управляющая кнопка: настраиваемая 98">
            <a:hlinkClick r:id="rId48" action="ppaction://hlinksldjump" highlightClick="1"/>
          </p:cNvPr>
          <p:cNvSpPr/>
          <p:nvPr/>
        </p:nvSpPr>
        <p:spPr>
          <a:xfrm>
            <a:off x="5857884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14</a:t>
            </a:r>
            <a:endParaRPr lang="ru-RU" sz="2800" b="1" dirty="0"/>
          </a:p>
        </p:txBody>
      </p:sp>
      <p:sp>
        <p:nvSpPr>
          <p:cNvPr id="100" name="Управляющая кнопка: настраиваемая 99">
            <a:hlinkClick r:id="rId49" action="ppaction://hlinksldjump" highlightClick="1"/>
          </p:cNvPr>
          <p:cNvSpPr/>
          <p:nvPr/>
        </p:nvSpPr>
        <p:spPr>
          <a:xfrm>
            <a:off x="7000892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15</a:t>
            </a:r>
            <a:endParaRPr lang="ru-RU" sz="2800" b="1" dirty="0"/>
          </a:p>
        </p:txBody>
      </p:sp>
      <p:sp>
        <p:nvSpPr>
          <p:cNvPr id="101" name="Управляющая кнопка: настраиваемая 100">
            <a:hlinkClick r:id="rId50" action="ppaction://hlinksldjump" highlightClick="1"/>
          </p:cNvPr>
          <p:cNvSpPr/>
          <p:nvPr/>
        </p:nvSpPr>
        <p:spPr>
          <a:xfrm>
            <a:off x="814390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16</a:t>
            </a:r>
            <a:endParaRPr lang="ru-RU" sz="2800" b="1" dirty="0"/>
          </a:p>
        </p:txBody>
      </p:sp>
      <p:sp>
        <p:nvSpPr>
          <p:cNvPr id="102" name="Управляющая кнопка: настраиваемая 101">
            <a:hlinkClick r:id="rId51" action="ppaction://hlinksldjump" highlightClick="1"/>
          </p:cNvPr>
          <p:cNvSpPr/>
          <p:nvPr/>
        </p:nvSpPr>
        <p:spPr>
          <a:xfrm>
            <a:off x="242886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19</a:t>
            </a:r>
            <a:endParaRPr lang="ru-RU" sz="2800" b="1" dirty="0"/>
          </a:p>
        </p:txBody>
      </p:sp>
      <p:sp>
        <p:nvSpPr>
          <p:cNvPr id="103" name="Управляющая кнопка: настраиваемая 102">
            <a:hlinkClick r:id="rId52" action="ppaction://hlinksldjump" highlightClick="1"/>
          </p:cNvPr>
          <p:cNvSpPr/>
          <p:nvPr/>
        </p:nvSpPr>
        <p:spPr>
          <a:xfrm>
            <a:off x="3571868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20</a:t>
            </a:r>
            <a:endParaRPr lang="ru-RU" sz="2800" b="1" dirty="0"/>
          </a:p>
        </p:txBody>
      </p:sp>
      <p:sp>
        <p:nvSpPr>
          <p:cNvPr id="104" name="Управляющая кнопка: настраиваемая 103">
            <a:hlinkClick r:id="rId53" action="ppaction://hlinksldjump" highlightClick="1"/>
          </p:cNvPr>
          <p:cNvSpPr/>
          <p:nvPr/>
        </p:nvSpPr>
        <p:spPr>
          <a:xfrm>
            <a:off x="4714876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21</a:t>
            </a:r>
            <a:endParaRPr lang="ru-RU" sz="2800" b="1" dirty="0"/>
          </a:p>
        </p:txBody>
      </p:sp>
      <p:sp>
        <p:nvSpPr>
          <p:cNvPr id="105" name="Управляющая кнопка: настраиваемая 104">
            <a:hlinkClick r:id="rId54" action="ppaction://hlinksldjump" highlightClick="1"/>
          </p:cNvPr>
          <p:cNvSpPr/>
          <p:nvPr/>
        </p:nvSpPr>
        <p:spPr>
          <a:xfrm>
            <a:off x="5857884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22</a:t>
            </a:r>
            <a:endParaRPr lang="ru-RU" sz="2800" b="1" dirty="0"/>
          </a:p>
        </p:txBody>
      </p:sp>
      <p:sp>
        <p:nvSpPr>
          <p:cNvPr id="106" name="Управляющая кнопка: настраиваемая 105">
            <a:hlinkClick r:id="rId55" action="ppaction://hlinksldjump" highlightClick="1"/>
          </p:cNvPr>
          <p:cNvSpPr/>
          <p:nvPr/>
        </p:nvSpPr>
        <p:spPr>
          <a:xfrm>
            <a:off x="7000892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23</a:t>
            </a:r>
            <a:endParaRPr lang="ru-RU" sz="2800" b="1" dirty="0"/>
          </a:p>
        </p:txBody>
      </p:sp>
      <p:sp>
        <p:nvSpPr>
          <p:cNvPr id="107" name="Управляющая кнопка: настраиваемая 106">
            <a:hlinkClick r:id="rId56" action="ppaction://hlinksldjump" highlightClick="1"/>
          </p:cNvPr>
          <p:cNvSpPr/>
          <p:nvPr/>
        </p:nvSpPr>
        <p:spPr>
          <a:xfrm>
            <a:off x="28572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17</a:t>
            </a:r>
            <a:endParaRPr lang="ru-RU" sz="2800" b="1" dirty="0"/>
          </a:p>
        </p:txBody>
      </p:sp>
      <p:sp>
        <p:nvSpPr>
          <p:cNvPr id="108" name="Управляющая кнопка: настраиваемая 107">
            <a:hlinkClick r:id="rId57" action="ppaction://hlinksldjump" highlightClick="1"/>
          </p:cNvPr>
          <p:cNvSpPr/>
          <p:nvPr/>
        </p:nvSpPr>
        <p:spPr>
          <a:xfrm>
            <a:off x="135729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18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Управляющая кнопка: настраиваемая 17">
            <a:hlinkClick r:id="rId3" action="ppaction://hlinksldjump" highlightClick="1"/>
          </p:cNvPr>
          <p:cNvSpPr/>
          <p:nvPr/>
        </p:nvSpPr>
        <p:spPr>
          <a:xfrm>
            <a:off x="242886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27</a:t>
            </a:r>
            <a:endParaRPr lang="ru-RU" sz="2800" b="1" dirty="0"/>
          </a:p>
        </p:txBody>
      </p:sp>
      <p:sp>
        <p:nvSpPr>
          <p:cNvPr id="19" name="Управляющая кнопка: настраиваемая 18">
            <a:hlinkClick r:id="rId4" action="ppaction://hlinksldjump" highlightClick="1"/>
          </p:cNvPr>
          <p:cNvSpPr/>
          <p:nvPr/>
        </p:nvSpPr>
        <p:spPr>
          <a:xfrm>
            <a:off x="3571868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28</a:t>
            </a:r>
            <a:endParaRPr lang="ru-RU" sz="2800" b="1" dirty="0"/>
          </a:p>
        </p:txBody>
      </p:sp>
      <p:sp>
        <p:nvSpPr>
          <p:cNvPr id="20" name="Управляющая кнопка: настраиваемая 19">
            <a:hlinkClick r:id="rId5" action="ppaction://hlinksldjump" highlightClick="1"/>
          </p:cNvPr>
          <p:cNvSpPr/>
          <p:nvPr/>
        </p:nvSpPr>
        <p:spPr>
          <a:xfrm>
            <a:off x="4714876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29</a:t>
            </a:r>
            <a:endParaRPr lang="ru-RU" sz="2800" b="1" dirty="0"/>
          </a:p>
        </p:txBody>
      </p:sp>
      <p:sp>
        <p:nvSpPr>
          <p:cNvPr id="21" name="Управляющая кнопка: настраиваемая 20">
            <a:hlinkClick r:id="rId6" action="ppaction://hlinksldjump" highlightClick="1"/>
          </p:cNvPr>
          <p:cNvSpPr/>
          <p:nvPr/>
        </p:nvSpPr>
        <p:spPr>
          <a:xfrm>
            <a:off x="5857884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30</a:t>
            </a:r>
            <a:endParaRPr lang="ru-RU" sz="2800" b="1" dirty="0"/>
          </a:p>
        </p:txBody>
      </p:sp>
      <p:sp>
        <p:nvSpPr>
          <p:cNvPr id="22" name="Управляющая кнопка: настраиваемая 21">
            <a:hlinkClick r:id="rId7" action="ppaction://hlinksldjump" highlightClick="1"/>
          </p:cNvPr>
          <p:cNvSpPr/>
          <p:nvPr/>
        </p:nvSpPr>
        <p:spPr>
          <a:xfrm>
            <a:off x="7000892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31</a:t>
            </a:r>
            <a:endParaRPr lang="ru-RU" sz="2800" b="1" dirty="0"/>
          </a:p>
        </p:txBody>
      </p:sp>
      <p:sp>
        <p:nvSpPr>
          <p:cNvPr id="23" name="Управляющая кнопка: настраиваемая 22">
            <a:hlinkClick r:id="rId8" action="ppaction://hlinksldjump" highlightClick="1"/>
          </p:cNvPr>
          <p:cNvSpPr/>
          <p:nvPr/>
        </p:nvSpPr>
        <p:spPr>
          <a:xfrm>
            <a:off x="814390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32</a:t>
            </a:r>
            <a:endParaRPr lang="ru-RU" sz="2800" b="1" dirty="0"/>
          </a:p>
        </p:txBody>
      </p:sp>
      <p:sp>
        <p:nvSpPr>
          <p:cNvPr id="24" name="Управляющая кнопка: настраиваемая 23">
            <a:hlinkClick r:id="rId9" action="ppaction://hlinksldjump" highlightClick="1"/>
          </p:cNvPr>
          <p:cNvSpPr/>
          <p:nvPr/>
        </p:nvSpPr>
        <p:spPr>
          <a:xfrm>
            <a:off x="242886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35</a:t>
            </a:r>
            <a:endParaRPr lang="ru-RU" sz="2800" b="1" dirty="0"/>
          </a:p>
        </p:txBody>
      </p:sp>
      <p:sp>
        <p:nvSpPr>
          <p:cNvPr id="25" name="Управляющая кнопка: настраиваемая 24">
            <a:hlinkClick r:id="rId10" action="ppaction://hlinksldjump" highlightClick="1"/>
          </p:cNvPr>
          <p:cNvSpPr/>
          <p:nvPr/>
        </p:nvSpPr>
        <p:spPr>
          <a:xfrm>
            <a:off x="3571868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36</a:t>
            </a:r>
            <a:endParaRPr lang="ru-RU" sz="2800" b="1" dirty="0"/>
          </a:p>
        </p:txBody>
      </p:sp>
      <p:sp>
        <p:nvSpPr>
          <p:cNvPr id="26" name="Управляющая кнопка: настраиваемая 25">
            <a:hlinkClick r:id="rId11" action="ppaction://hlinksldjump" highlightClick="1"/>
          </p:cNvPr>
          <p:cNvSpPr/>
          <p:nvPr/>
        </p:nvSpPr>
        <p:spPr>
          <a:xfrm>
            <a:off x="4714876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37</a:t>
            </a:r>
            <a:endParaRPr lang="ru-RU" sz="2800" b="1" dirty="0"/>
          </a:p>
        </p:txBody>
      </p:sp>
      <p:sp>
        <p:nvSpPr>
          <p:cNvPr id="27" name="Управляющая кнопка: настраиваемая 26">
            <a:hlinkClick r:id="rId12" action="ppaction://hlinksldjump" highlightClick="1"/>
          </p:cNvPr>
          <p:cNvSpPr/>
          <p:nvPr/>
        </p:nvSpPr>
        <p:spPr>
          <a:xfrm>
            <a:off x="5857884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38</a:t>
            </a:r>
            <a:endParaRPr lang="ru-RU" sz="2800" b="1" dirty="0"/>
          </a:p>
        </p:txBody>
      </p:sp>
      <p:sp>
        <p:nvSpPr>
          <p:cNvPr id="28" name="Управляющая кнопка: настраиваемая 27">
            <a:hlinkClick r:id="rId13" action="ppaction://hlinksldjump" highlightClick="1"/>
          </p:cNvPr>
          <p:cNvSpPr/>
          <p:nvPr/>
        </p:nvSpPr>
        <p:spPr>
          <a:xfrm>
            <a:off x="7000892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39</a:t>
            </a:r>
            <a:endParaRPr lang="ru-RU" sz="2800" b="1" dirty="0"/>
          </a:p>
        </p:txBody>
      </p:sp>
      <p:sp>
        <p:nvSpPr>
          <p:cNvPr id="29" name="Управляющая кнопка: настраиваемая 28">
            <a:hlinkClick r:id="rId14" action="ppaction://hlinksldjump" highlightClick="1"/>
          </p:cNvPr>
          <p:cNvSpPr/>
          <p:nvPr/>
        </p:nvSpPr>
        <p:spPr>
          <a:xfrm>
            <a:off x="814390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40</a:t>
            </a:r>
            <a:endParaRPr lang="ru-RU" sz="2800" b="1" dirty="0"/>
          </a:p>
        </p:txBody>
      </p:sp>
      <p:sp>
        <p:nvSpPr>
          <p:cNvPr id="30" name="Управляющая кнопка: настраиваемая 29">
            <a:hlinkClick r:id="rId15" action="ppaction://hlinksldjump" highlightClick="1"/>
          </p:cNvPr>
          <p:cNvSpPr/>
          <p:nvPr/>
        </p:nvSpPr>
        <p:spPr>
          <a:xfrm>
            <a:off x="242886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43</a:t>
            </a:r>
            <a:endParaRPr lang="ru-RU" sz="2800" b="1" dirty="0"/>
          </a:p>
        </p:txBody>
      </p:sp>
      <p:sp>
        <p:nvSpPr>
          <p:cNvPr id="31" name="Управляющая кнопка: настраиваемая 30">
            <a:hlinkClick r:id="rId16" action="ppaction://hlinksldjump" highlightClick="1"/>
          </p:cNvPr>
          <p:cNvSpPr/>
          <p:nvPr/>
        </p:nvSpPr>
        <p:spPr>
          <a:xfrm>
            <a:off x="3571868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44</a:t>
            </a:r>
            <a:endParaRPr lang="ru-RU" sz="2800" b="1" dirty="0"/>
          </a:p>
        </p:txBody>
      </p:sp>
      <p:sp>
        <p:nvSpPr>
          <p:cNvPr id="32" name="Управляющая кнопка: настраиваемая 31">
            <a:hlinkClick r:id="rId17" action="ppaction://hlinksldjump" highlightClick="1"/>
          </p:cNvPr>
          <p:cNvSpPr/>
          <p:nvPr/>
        </p:nvSpPr>
        <p:spPr>
          <a:xfrm>
            <a:off x="4714876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45</a:t>
            </a:r>
            <a:endParaRPr lang="ru-RU" sz="2800" b="1" dirty="0"/>
          </a:p>
        </p:txBody>
      </p:sp>
      <p:sp>
        <p:nvSpPr>
          <p:cNvPr id="33" name="Управляющая кнопка: настраиваемая 32">
            <a:hlinkClick r:id="rId18" action="ppaction://hlinksldjump" highlightClick="1"/>
          </p:cNvPr>
          <p:cNvSpPr/>
          <p:nvPr/>
        </p:nvSpPr>
        <p:spPr>
          <a:xfrm>
            <a:off x="5857884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46</a:t>
            </a:r>
            <a:endParaRPr lang="ru-RU" sz="2800" b="1" dirty="0"/>
          </a:p>
        </p:txBody>
      </p:sp>
      <p:sp>
        <p:nvSpPr>
          <p:cNvPr id="34" name="Управляющая кнопка: настраиваемая 33">
            <a:hlinkClick r:id="rId19" action="ppaction://hlinksldjump" highlightClick="1"/>
          </p:cNvPr>
          <p:cNvSpPr/>
          <p:nvPr/>
        </p:nvSpPr>
        <p:spPr>
          <a:xfrm>
            <a:off x="7000892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47</a:t>
            </a:r>
            <a:endParaRPr lang="ru-RU" sz="2800" b="1" dirty="0"/>
          </a:p>
        </p:txBody>
      </p:sp>
      <p:sp>
        <p:nvSpPr>
          <p:cNvPr id="35" name="Управляющая кнопка: настраиваемая 34">
            <a:hlinkClick r:id="rId20" action="ppaction://hlinksldjump" highlightClick="1"/>
          </p:cNvPr>
          <p:cNvSpPr/>
          <p:nvPr/>
        </p:nvSpPr>
        <p:spPr>
          <a:xfrm>
            <a:off x="814390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48</a:t>
            </a:r>
            <a:endParaRPr lang="ru-RU" sz="2800" b="1" dirty="0"/>
          </a:p>
        </p:txBody>
      </p:sp>
      <p:sp>
        <p:nvSpPr>
          <p:cNvPr id="36" name="Управляющая кнопка: настраиваемая 35">
            <a:hlinkClick r:id="rId21" action="ppaction://hlinksldjump" highlightClick="1"/>
          </p:cNvPr>
          <p:cNvSpPr/>
          <p:nvPr/>
        </p:nvSpPr>
        <p:spPr>
          <a:xfrm>
            <a:off x="242886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51</a:t>
            </a:r>
            <a:endParaRPr lang="ru-RU" sz="2800" b="1" dirty="0"/>
          </a:p>
        </p:txBody>
      </p:sp>
      <p:sp>
        <p:nvSpPr>
          <p:cNvPr id="37" name="Управляющая кнопка: настраиваемая 36">
            <a:hlinkClick r:id="rId22" action="ppaction://hlinksldjump" highlightClick="1"/>
          </p:cNvPr>
          <p:cNvSpPr/>
          <p:nvPr/>
        </p:nvSpPr>
        <p:spPr>
          <a:xfrm>
            <a:off x="3571868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52</a:t>
            </a:r>
            <a:endParaRPr lang="ru-RU" sz="2800" b="1" dirty="0"/>
          </a:p>
        </p:txBody>
      </p:sp>
      <p:sp>
        <p:nvSpPr>
          <p:cNvPr id="38" name="Управляющая кнопка: настраиваемая 37">
            <a:hlinkClick r:id="rId23" action="ppaction://hlinksldjump" highlightClick="1"/>
          </p:cNvPr>
          <p:cNvSpPr/>
          <p:nvPr/>
        </p:nvSpPr>
        <p:spPr>
          <a:xfrm>
            <a:off x="4714876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53</a:t>
            </a:r>
            <a:endParaRPr lang="ru-RU" sz="2800" b="1" dirty="0"/>
          </a:p>
        </p:txBody>
      </p:sp>
      <p:sp>
        <p:nvSpPr>
          <p:cNvPr id="39" name="Управляющая кнопка: настраиваемая 38">
            <a:hlinkClick r:id="rId24" action="ppaction://hlinksldjump" highlightClick="1"/>
          </p:cNvPr>
          <p:cNvSpPr/>
          <p:nvPr/>
        </p:nvSpPr>
        <p:spPr>
          <a:xfrm>
            <a:off x="5857884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54</a:t>
            </a:r>
            <a:endParaRPr lang="ru-RU" sz="2800" b="1" dirty="0"/>
          </a:p>
        </p:txBody>
      </p:sp>
      <p:sp>
        <p:nvSpPr>
          <p:cNvPr id="40" name="Управляющая кнопка: настраиваемая 39">
            <a:hlinkClick r:id="rId25" action="ppaction://hlinksldjump" highlightClick="1"/>
          </p:cNvPr>
          <p:cNvSpPr/>
          <p:nvPr/>
        </p:nvSpPr>
        <p:spPr>
          <a:xfrm>
            <a:off x="7000892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55</a:t>
            </a:r>
            <a:endParaRPr lang="ru-RU" sz="2800" b="1" dirty="0"/>
          </a:p>
        </p:txBody>
      </p:sp>
      <p:sp>
        <p:nvSpPr>
          <p:cNvPr id="41" name="Управляющая кнопка: настраиваемая 40">
            <a:hlinkClick r:id="rId26" action="ppaction://hlinksldjump" highlightClick="1"/>
          </p:cNvPr>
          <p:cNvSpPr/>
          <p:nvPr/>
        </p:nvSpPr>
        <p:spPr>
          <a:xfrm>
            <a:off x="814390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56</a:t>
            </a:r>
            <a:endParaRPr lang="ru-RU" sz="2800" b="1" dirty="0"/>
          </a:p>
        </p:txBody>
      </p:sp>
      <p:sp>
        <p:nvSpPr>
          <p:cNvPr id="43" name="Управляющая кнопка: настраиваемая 42">
            <a:hlinkClick r:id="rId27" action="ppaction://hlinksldjump" highlightClick="1"/>
          </p:cNvPr>
          <p:cNvSpPr/>
          <p:nvPr/>
        </p:nvSpPr>
        <p:spPr>
          <a:xfrm>
            <a:off x="135729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26</a:t>
            </a:r>
            <a:endParaRPr lang="ru-RU" sz="2800" b="1" dirty="0"/>
          </a:p>
        </p:txBody>
      </p:sp>
      <p:sp>
        <p:nvSpPr>
          <p:cNvPr id="44" name="Управляющая кнопка: настраиваемая 43">
            <a:hlinkClick r:id="rId28" action="ppaction://hlinksldjump" highlightClick="1"/>
          </p:cNvPr>
          <p:cNvSpPr/>
          <p:nvPr/>
        </p:nvSpPr>
        <p:spPr>
          <a:xfrm>
            <a:off x="28572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33</a:t>
            </a:r>
            <a:endParaRPr lang="ru-RU" sz="2800" b="1" dirty="0"/>
          </a:p>
        </p:txBody>
      </p:sp>
      <p:sp>
        <p:nvSpPr>
          <p:cNvPr id="45" name="Управляющая кнопка: настраиваемая 44">
            <a:hlinkClick r:id="rId29" action="ppaction://hlinksldjump" highlightClick="1"/>
          </p:cNvPr>
          <p:cNvSpPr/>
          <p:nvPr/>
        </p:nvSpPr>
        <p:spPr>
          <a:xfrm>
            <a:off x="135729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34</a:t>
            </a:r>
            <a:endParaRPr lang="ru-RU" sz="2800" b="1" dirty="0"/>
          </a:p>
        </p:txBody>
      </p:sp>
      <p:sp>
        <p:nvSpPr>
          <p:cNvPr id="46" name="Управляющая кнопка: настраиваемая 45">
            <a:hlinkClick r:id="rId30" action="ppaction://hlinksldjump" highlightClick="1"/>
          </p:cNvPr>
          <p:cNvSpPr/>
          <p:nvPr/>
        </p:nvSpPr>
        <p:spPr>
          <a:xfrm>
            <a:off x="28572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41</a:t>
            </a:r>
            <a:endParaRPr lang="ru-RU" sz="2800" b="1" dirty="0"/>
          </a:p>
        </p:txBody>
      </p:sp>
      <p:sp>
        <p:nvSpPr>
          <p:cNvPr id="47" name="Управляющая кнопка: настраиваемая 46">
            <a:hlinkClick r:id="rId31" action="ppaction://hlinksldjump" highlightClick="1"/>
          </p:cNvPr>
          <p:cNvSpPr/>
          <p:nvPr/>
        </p:nvSpPr>
        <p:spPr>
          <a:xfrm>
            <a:off x="135729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42</a:t>
            </a:r>
            <a:endParaRPr lang="ru-RU" sz="2800" b="1" dirty="0"/>
          </a:p>
        </p:txBody>
      </p:sp>
      <p:sp>
        <p:nvSpPr>
          <p:cNvPr id="49" name="Управляющая кнопка: настраиваемая 48">
            <a:hlinkClick r:id="rId32" action="ppaction://hlinksldjump" highlightClick="1"/>
          </p:cNvPr>
          <p:cNvSpPr/>
          <p:nvPr/>
        </p:nvSpPr>
        <p:spPr>
          <a:xfrm>
            <a:off x="135729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50</a:t>
            </a:r>
            <a:endParaRPr lang="ru-RU" sz="2800" b="1" dirty="0"/>
          </a:p>
        </p:txBody>
      </p:sp>
      <p:cxnSp>
        <p:nvCxnSpPr>
          <p:cNvPr id="82" name="Прямая соединительная линия 81"/>
          <p:cNvCxnSpPr/>
          <p:nvPr/>
        </p:nvCxnSpPr>
        <p:spPr>
          <a:xfrm rot="5400000" flipH="1" flipV="1">
            <a:off x="428596" y="3286124"/>
            <a:ext cx="571504" cy="2857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3" name="Прямая соединительная линия 82"/>
          <p:cNvCxnSpPr/>
          <p:nvPr/>
        </p:nvCxnSpPr>
        <p:spPr>
          <a:xfrm rot="16200000" flipH="1">
            <a:off x="357158" y="3500438"/>
            <a:ext cx="285752" cy="142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4" name="Управляющая кнопка: настраиваемая 83">
            <a:hlinkClick r:id="rId33" action="ppaction://hlinksldjump" highlightClick="1"/>
          </p:cNvPr>
          <p:cNvSpPr/>
          <p:nvPr/>
        </p:nvSpPr>
        <p:spPr>
          <a:xfrm>
            <a:off x="28572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49</a:t>
            </a:r>
            <a:endParaRPr lang="ru-RU" sz="2800" b="1" dirty="0"/>
          </a:p>
        </p:txBody>
      </p:sp>
      <p:sp>
        <p:nvSpPr>
          <p:cNvPr id="85" name="Управляющая кнопка: настраиваемая 84">
            <a:hlinkClick r:id="rId34" action="ppaction://hlinksldjump" highlightClick="1"/>
          </p:cNvPr>
          <p:cNvSpPr/>
          <p:nvPr/>
        </p:nvSpPr>
        <p:spPr>
          <a:xfrm>
            <a:off x="28572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86" name="Управляющая кнопка: настраиваемая 85">
            <a:hlinkClick r:id="rId35" action="ppaction://hlinksldjump" highlightClick="1"/>
          </p:cNvPr>
          <p:cNvSpPr/>
          <p:nvPr/>
        </p:nvSpPr>
        <p:spPr>
          <a:xfrm>
            <a:off x="135729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87" name="Управляющая кнопка: настраиваемая 86">
            <a:hlinkClick r:id="rId36" action="ppaction://hlinksldjump" highlightClick="1"/>
          </p:cNvPr>
          <p:cNvSpPr/>
          <p:nvPr/>
        </p:nvSpPr>
        <p:spPr>
          <a:xfrm>
            <a:off x="2428860" y="215308"/>
            <a:ext cx="644400" cy="784800"/>
          </a:xfrm>
          <a:prstGeom prst="actionButtonBlank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88" name="Управляющая кнопка: настраиваемая 87">
            <a:hlinkClick r:id="rId37" action="ppaction://hlinksldjump" highlightClick="1"/>
          </p:cNvPr>
          <p:cNvSpPr/>
          <p:nvPr/>
        </p:nvSpPr>
        <p:spPr>
          <a:xfrm>
            <a:off x="3571868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89" name="Управляющая кнопка: настраиваемая 88">
            <a:hlinkClick r:id="rId38" action="ppaction://hlinksldjump" highlightClick="1"/>
          </p:cNvPr>
          <p:cNvSpPr/>
          <p:nvPr/>
        </p:nvSpPr>
        <p:spPr>
          <a:xfrm>
            <a:off x="4714876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90" name="Управляющая кнопка: настраиваемая 89">
            <a:hlinkClick r:id="rId39" action="ppaction://hlinksldjump" highlightClick="1"/>
          </p:cNvPr>
          <p:cNvSpPr/>
          <p:nvPr/>
        </p:nvSpPr>
        <p:spPr>
          <a:xfrm>
            <a:off x="5857884" y="215308"/>
            <a:ext cx="644400" cy="784800"/>
          </a:xfrm>
          <a:prstGeom prst="actionButtonBlank">
            <a:avLst/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6</a:t>
            </a:r>
            <a:endParaRPr lang="ru-RU" sz="2800" b="1" dirty="0"/>
          </a:p>
        </p:txBody>
      </p:sp>
      <p:sp>
        <p:nvSpPr>
          <p:cNvPr id="91" name="Управляющая кнопка: настраиваемая 90">
            <a:hlinkClick r:id="rId40" action="ppaction://hlinksldjump" highlightClick="1"/>
          </p:cNvPr>
          <p:cNvSpPr/>
          <p:nvPr/>
        </p:nvSpPr>
        <p:spPr>
          <a:xfrm>
            <a:off x="7000892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7</a:t>
            </a:r>
            <a:endParaRPr lang="ru-RU" sz="2800" b="1" dirty="0"/>
          </a:p>
        </p:txBody>
      </p:sp>
      <p:sp>
        <p:nvSpPr>
          <p:cNvPr id="92" name="Управляющая кнопка: настраиваемая 91">
            <a:hlinkClick r:id="rId41" action="ppaction://hlinksldjump" highlightClick="1"/>
          </p:cNvPr>
          <p:cNvSpPr/>
          <p:nvPr/>
        </p:nvSpPr>
        <p:spPr>
          <a:xfrm>
            <a:off x="814390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8</a:t>
            </a:r>
            <a:endParaRPr lang="ru-RU" sz="2800" b="1" dirty="0"/>
          </a:p>
        </p:txBody>
      </p:sp>
      <p:sp>
        <p:nvSpPr>
          <p:cNvPr id="93" name="Управляющая кнопка: настраиваемая 92">
            <a:hlinkClick r:id="rId42" action="ppaction://hlinksldjump" highlightClick="1"/>
          </p:cNvPr>
          <p:cNvSpPr/>
          <p:nvPr/>
        </p:nvSpPr>
        <p:spPr>
          <a:xfrm>
            <a:off x="28572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9</a:t>
            </a:r>
            <a:endParaRPr lang="ru-RU" sz="2800" b="1" dirty="0"/>
          </a:p>
        </p:txBody>
      </p:sp>
      <p:sp>
        <p:nvSpPr>
          <p:cNvPr id="94" name="Управляющая кнопка: настраиваемая 93">
            <a:hlinkClick r:id="rId43" action="ppaction://hlinksldjump" highlightClick="1"/>
          </p:cNvPr>
          <p:cNvSpPr/>
          <p:nvPr/>
        </p:nvSpPr>
        <p:spPr>
          <a:xfrm>
            <a:off x="135729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10</a:t>
            </a:r>
            <a:endParaRPr lang="ru-RU" sz="2800" b="1" dirty="0"/>
          </a:p>
        </p:txBody>
      </p:sp>
      <p:sp>
        <p:nvSpPr>
          <p:cNvPr id="95" name="Управляющая кнопка: настраиваемая 94">
            <a:hlinkClick r:id="rId44" action="ppaction://hlinksldjump" highlightClick="1"/>
          </p:cNvPr>
          <p:cNvSpPr/>
          <p:nvPr/>
        </p:nvSpPr>
        <p:spPr>
          <a:xfrm>
            <a:off x="242886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11</a:t>
            </a:r>
            <a:endParaRPr lang="ru-RU" sz="2800" b="1" dirty="0"/>
          </a:p>
        </p:txBody>
      </p:sp>
      <p:sp>
        <p:nvSpPr>
          <p:cNvPr id="96" name="Управляющая кнопка: настраиваемая 95">
            <a:hlinkClick r:id="rId45" action="ppaction://hlinksldjump" highlightClick="1"/>
          </p:cNvPr>
          <p:cNvSpPr/>
          <p:nvPr/>
        </p:nvSpPr>
        <p:spPr>
          <a:xfrm>
            <a:off x="3571868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12</a:t>
            </a:r>
            <a:endParaRPr lang="ru-RU" sz="2800" b="1" dirty="0"/>
          </a:p>
        </p:txBody>
      </p:sp>
      <p:sp>
        <p:nvSpPr>
          <p:cNvPr id="97" name="Управляющая кнопка: настраиваемая 96">
            <a:hlinkClick r:id="rId46" action="ppaction://hlinksldjump" highlightClick="1"/>
          </p:cNvPr>
          <p:cNvSpPr/>
          <p:nvPr/>
        </p:nvSpPr>
        <p:spPr>
          <a:xfrm>
            <a:off x="4714876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13</a:t>
            </a:r>
            <a:endParaRPr lang="ru-RU" sz="2800" b="1" dirty="0"/>
          </a:p>
        </p:txBody>
      </p:sp>
      <p:sp>
        <p:nvSpPr>
          <p:cNvPr id="98" name="Управляющая кнопка: настраиваемая 97">
            <a:hlinkClick r:id="rId47" action="ppaction://hlinksldjump" highlightClick="1"/>
          </p:cNvPr>
          <p:cNvSpPr/>
          <p:nvPr/>
        </p:nvSpPr>
        <p:spPr>
          <a:xfrm>
            <a:off x="5857884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14</a:t>
            </a:r>
            <a:endParaRPr lang="ru-RU" sz="2800" b="1" dirty="0"/>
          </a:p>
        </p:txBody>
      </p:sp>
      <p:sp>
        <p:nvSpPr>
          <p:cNvPr id="99" name="Управляющая кнопка: настраиваемая 98">
            <a:hlinkClick r:id="rId48" action="ppaction://hlinksldjump" highlightClick="1"/>
          </p:cNvPr>
          <p:cNvSpPr/>
          <p:nvPr/>
        </p:nvSpPr>
        <p:spPr>
          <a:xfrm>
            <a:off x="7000892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15</a:t>
            </a:r>
            <a:endParaRPr lang="ru-RU" sz="2800" b="1" dirty="0"/>
          </a:p>
        </p:txBody>
      </p:sp>
      <p:sp>
        <p:nvSpPr>
          <p:cNvPr id="100" name="Управляющая кнопка: настраиваемая 99">
            <a:hlinkClick r:id="rId49" action="ppaction://hlinksldjump" highlightClick="1"/>
          </p:cNvPr>
          <p:cNvSpPr/>
          <p:nvPr/>
        </p:nvSpPr>
        <p:spPr>
          <a:xfrm>
            <a:off x="814390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16</a:t>
            </a:r>
            <a:endParaRPr lang="ru-RU" sz="2800" b="1" dirty="0"/>
          </a:p>
        </p:txBody>
      </p:sp>
      <p:sp>
        <p:nvSpPr>
          <p:cNvPr id="101" name="Управляющая кнопка: настраиваемая 100">
            <a:hlinkClick r:id="rId50" action="ppaction://hlinksldjump" highlightClick="1"/>
          </p:cNvPr>
          <p:cNvSpPr/>
          <p:nvPr/>
        </p:nvSpPr>
        <p:spPr>
          <a:xfrm>
            <a:off x="28572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17</a:t>
            </a:r>
            <a:endParaRPr lang="ru-RU" sz="2800" b="1" dirty="0"/>
          </a:p>
        </p:txBody>
      </p:sp>
      <p:sp>
        <p:nvSpPr>
          <p:cNvPr id="102" name="Управляющая кнопка: настраиваемая 101">
            <a:hlinkClick r:id="rId51" action="ppaction://hlinksldjump" highlightClick="1"/>
          </p:cNvPr>
          <p:cNvSpPr/>
          <p:nvPr/>
        </p:nvSpPr>
        <p:spPr>
          <a:xfrm>
            <a:off x="135729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18</a:t>
            </a:r>
            <a:endParaRPr lang="ru-RU" sz="2800" b="1" dirty="0"/>
          </a:p>
        </p:txBody>
      </p:sp>
      <p:sp>
        <p:nvSpPr>
          <p:cNvPr id="103" name="Управляющая кнопка: настраиваемая 102">
            <a:hlinkClick r:id="rId52" action="ppaction://hlinksldjump" highlightClick="1"/>
          </p:cNvPr>
          <p:cNvSpPr/>
          <p:nvPr/>
        </p:nvSpPr>
        <p:spPr>
          <a:xfrm>
            <a:off x="242886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19</a:t>
            </a:r>
            <a:endParaRPr lang="ru-RU" sz="2800" b="1" dirty="0"/>
          </a:p>
        </p:txBody>
      </p:sp>
      <p:sp>
        <p:nvSpPr>
          <p:cNvPr id="104" name="Управляющая кнопка: настраиваемая 103">
            <a:hlinkClick r:id="rId53" action="ppaction://hlinksldjump" highlightClick="1"/>
          </p:cNvPr>
          <p:cNvSpPr/>
          <p:nvPr/>
        </p:nvSpPr>
        <p:spPr>
          <a:xfrm>
            <a:off x="3571868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20</a:t>
            </a:r>
            <a:endParaRPr lang="ru-RU" sz="2800" b="1" dirty="0"/>
          </a:p>
        </p:txBody>
      </p:sp>
      <p:sp>
        <p:nvSpPr>
          <p:cNvPr id="105" name="Управляющая кнопка: настраиваемая 104">
            <a:hlinkClick r:id="rId54" action="ppaction://hlinksldjump" highlightClick="1"/>
          </p:cNvPr>
          <p:cNvSpPr/>
          <p:nvPr/>
        </p:nvSpPr>
        <p:spPr>
          <a:xfrm>
            <a:off x="4714876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21</a:t>
            </a:r>
            <a:endParaRPr lang="ru-RU" sz="2800" b="1" dirty="0"/>
          </a:p>
        </p:txBody>
      </p:sp>
      <p:sp>
        <p:nvSpPr>
          <p:cNvPr id="106" name="Управляющая кнопка: настраиваемая 105">
            <a:hlinkClick r:id="rId55" action="ppaction://hlinksldjump" highlightClick="1"/>
          </p:cNvPr>
          <p:cNvSpPr/>
          <p:nvPr/>
        </p:nvSpPr>
        <p:spPr>
          <a:xfrm>
            <a:off x="5857884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22</a:t>
            </a:r>
            <a:endParaRPr lang="ru-RU" sz="2800" b="1" dirty="0"/>
          </a:p>
        </p:txBody>
      </p:sp>
      <p:sp>
        <p:nvSpPr>
          <p:cNvPr id="107" name="Управляющая кнопка: настраиваемая 106">
            <a:hlinkClick r:id="rId56" action="ppaction://hlinksldjump" highlightClick="1"/>
          </p:cNvPr>
          <p:cNvSpPr/>
          <p:nvPr/>
        </p:nvSpPr>
        <p:spPr>
          <a:xfrm>
            <a:off x="7000892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23</a:t>
            </a:r>
            <a:endParaRPr lang="ru-RU" sz="2800" b="1" dirty="0"/>
          </a:p>
        </p:txBody>
      </p:sp>
      <p:sp>
        <p:nvSpPr>
          <p:cNvPr id="108" name="Управляющая кнопка: настраиваемая 107">
            <a:hlinkClick r:id="rId57" action="ppaction://hlinksldjump" highlightClick="1"/>
          </p:cNvPr>
          <p:cNvSpPr/>
          <p:nvPr/>
        </p:nvSpPr>
        <p:spPr>
          <a:xfrm>
            <a:off x="814390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24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Управляющая кнопка: настраиваемая 17">
            <a:hlinkClick r:id="rId3" action="ppaction://hlinksldjump" highlightClick="1"/>
          </p:cNvPr>
          <p:cNvSpPr/>
          <p:nvPr/>
        </p:nvSpPr>
        <p:spPr>
          <a:xfrm>
            <a:off x="242886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27</a:t>
            </a:r>
            <a:endParaRPr lang="ru-RU" sz="2800" b="1" dirty="0"/>
          </a:p>
        </p:txBody>
      </p:sp>
      <p:sp>
        <p:nvSpPr>
          <p:cNvPr id="19" name="Управляющая кнопка: настраиваемая 18">
            <a:hlinkClick r:id="rId4" action="ppaction://hlinksldjump" highlightClick="1"/>
          </p:cNvPr>
          <p:cNvSpPr/>
          <p:nvPr/>
        </p:nvSpPr>
        <p:spPr>
          <a:xfrm>
            <a:off x="3571868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28</a:t>
            </a:r>
            <a:endParaRPr lang="ru-RU" sz="2800" b="1" dirty="0"/>
          </a:p>
        </p:txBody>
      </p:sp>
      <p:sp>
        <p:nvSpPr>
          <p:cNvPr id="20" name="Управляющая кнопка: настраиваемая 19">
            <a:hlinkClick r:id="rId5" action="ppaction://hlinksldjump" highlightClick="1"/>
          </p:cNvPr>
          <p:cNvSpPr/>
          <p:nvPr/>
        </p:nvSpPr>
        <p:spPr>
          <a:xfrm>
            <a:off x="4714876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29</a:t>
            </a:r>
            <a:endParaRPr lang="ru-RU" sz="2800" b="1" dirty="0"/>
          </a:p>
        </p:txBody>
      </p:sp>
      <p:sp>
        <p:nvSpPr>
          <p:cNvPr id="21" name="Управляющая кнопка: настраиваемая 20">
            <a:hlinkClick r:id="rId6" action="ppaction://hlinksldjump" highlightClick="1"/>
          </p:cNvPr>
          <p:cNvSpPr/>
          <p:nvPr/>
        </p:nvSpPr>
        <p:spPr>
          <a:xfrm>
            <a:off x="5857884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30</a:t>
            </a:r>
            <a:endParaRPr lang="ru-RU" sz="2800" b="1" dirty="0"/>
          </a:p>
        </p:txBody>
      </p:sp>
      <p:sp>
        <p:nvSpPr>
          <p:cNvPr id="22" name="Управляющая кнопка: настраиваемая 21">
            <a:hlinkClick r:id="rId7" action="ppaction://hlinksldjump" highlightClick="1"/>
          </p:cNvPr>
          <p:cNvSpPr/>
          <p:nvPr/>
        </p:nvSpPr>
        <p:spPr>
          <a:xfrm>
            <a:off x="7000892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31</a:t>
            </a:r>
            <a:endParaRPr lang="ru-RU" sz="2800" b="1" dirty="0"/>
          </a:p>
        </p:txBody>
      </p:sp>
      <p:sp>
        <p:nvSpPr>
          <p:cNvPr id="23" name="Управляющая кнопка: настраиваемая 22">
            <a:hlinkClick r:id="rId8" action="ppaction://hlinksldjump" highlightClick="1"/>
          </p:cNvPr>
          <p:cNvSpPr/>
          <p:nvPr/>
        </p:nvSpPr>
        <p:spPr>
          <a:xfrm>
            <a:off x="814390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32</a:t>
            </a:r>
            <a:endParaRPr lang="ru-RU" sz="2800" b="1" dirty="0"/>
          </a:p>
        </p:txBody>
      </p:sp>
      <p:sp>
        <p:nvSpPr>
          <p:cNvPr id="24" name="Управляющая кнопка: настраиваемая 23">
            <a:hlinkClick r:id="rId9" action="ppaction://hlinksldjump" highlightClick="1"/>
          </p:cNvPr>
          <p:cNvSpPr/>
          <p:nvPr/>
        </p:nvSpPr>
        <p:spPr>
          <a:xfrm>
            <a:off x="242886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35</a:t>
            </a:r>
            <a:endParaRPr lang="ru-RU" sz="2800" b="1" dirty="0"/>
          </a:p>
        </p:txBody>
      </p:sp>
      <p:sp>
        <p:nvSpPr>
          <p:cNvPr id="25" name="Управляющая кнопка: настраиваемая 24">
            <a:hlinkClick r:id="rId10" action="ppaction://hlinksldjump" highlightClick="1"/>
          </p:cNvPr>
          <p:cNvSpPr/>
          <p:nvPr/>
        </p:nvSpPr>
        <p:spPr>
          <a:xfrm>
            <a:off x="3571868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36</a:t>
            </a:r>
            <a:endParaRPr lang="ru-RU" sz="2800" b="1" dirty="0"/>
          </a:p>
        </p:txBody>
      </p:sp>
      <p:sp>
        <p:nvSpPr>
          <p:cNvPr id="26" name="Управляющая кнопка: настраиваемая 25">
            <a:hlinkClick r:id="rId11" action="ppaction://hlinksldjump" highlightClick="1"/>
          </p:cNvPr>
          <p:cNvSpPr/>
          <p:nvPr/>
        </p:nvSpPr>
        <p:spPr>
          <a:xfrm>
            <a:off x="4714876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37</a:t>
            </a:r>
            <a:endParaRPr lang="ru-RU" sz="2800" b="1" dirty="0"/>
          </a:p>
        </p:txBody>
      </p:sp>
      <p:sp>
        <p:nvSpPr>
          <p:cNvPr id="27" name="Управляющая кнопка: настраиваемая 26">
            <a:hlinkClick r:id="rId12" action="ppaction://hlinksldjump" highlightClick="1"/>
          </p:cNvPr>
          <p:cNvSpPr/>
          <p:nvPr/>
        </p:nvSpPr>
        <p:spPr>
          <a:xfrm>
            <a:off x="5857884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38</a:t>
            </a:r>
            <a:endParaRPr lang="ru-RU" sz="2800" b="1" dirty="0"/>
          </a:p>
        </p:txBody>
      </p:sp>
      <p:sp>
        <p:nvSpPr>
          <p:cNvPr id="28" name="Управляющая кнопка: настраиваемая 27">
            <a:hlinkClick r:id="rId13" action="ppaction://hlinksldjump" highlightClick="1"/>
          </p:cNvPr>
          <p:cNvSpPr/>
          <p:nvPr/>
        </p:nvSpPr>
        <p:spPr>
          <a:xfrm>
            <a:off x="7000892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39</a:t>
            </a:r>
            <a:endParaRPr lang="ru-RU" sz="2800" b="1" dirty="0"/>
          </a:p>
        </p:txBody>
      </p:sp>
      <p:sp>
        <p:nvSpPr>
          <p:cNvPr id="29" name="Управляющая кнопка: настраиваемая 28">
            <a:hlinkClick r:id="rId14" action="ppaction://hlinksldjump" highlightClick="1"/>
          </p:cNvPr>
          <p:cNvSpPr/>
          <p:nvPr/>
        </p:nvSpPr>
        <p:spPr>
          <a:xfrm>
            <a:off x="814390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40</a:t>
            </a:r>
            <a:endParaRPr lang="ru-RU" sz="2800" b="1" dirty="0"/>
          </a:p>
        </p:txBody>
      </p:sp>
      <p:sp>
        <p:nvSpPr>
          <p:cNvPr id="30" name="Управляющая кнопка: настраиваемая 29">
            <a:hlinkClick r:id="rId15" action="ppaction://hlinksldjump" highlightClick="1"/>
          </p:cNvPr>
          <p:cNvSpPr/>
          <p:nvPr/>
        </p:nvSpPr>
        <p:spPr>
          <a:xfrm>
            <a:off x="242886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43</a:t>
            </a:r>
            <a:endParaRPr lang="ru-RU" sz="2800" b="1" dirty="0"/>
          </a:p>
        </p:txBody>
      </p:sp>
      <p:sp>
        <p:nvSpPr>
          <p:cNvPr id="31" name="Управляющая кнопка: настраиваемая 30">
            <a:hlinkClick r:id="rId16" action="ppaction://hlinksldjump" highlightClick="1"/>
          </p:cNvPr>
          <p:cNvSpPr/>
          <p:nvPr/>
        </p:nvSpPr>
        <p:spPr>
          <a:xfrm>
            <a:off x="3571868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44</a:t>
            </a:r>
            <a:endParaRPr lang="ru-RU" sz="2800" b="1" dirty="0"/>
          </a:p>
        </p:txBody>
      </p:sp>
      <p:sp>
        <p:nvSpPr>
          <p:cNvPr id="32" name="Управляющая кнопка: настраиваемая 31">
            <a:hlinkClick r:id="rId17" action="ppaction://hlinksldjump" highlightClick="1"/>
          </p:cNvPr>
          <p:cNvSpPr/>
          <p:nvPr/>
        </p:nvSpPr>
        <p:spPr>
          <a:xfrm>
            <a:off x="4714876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45</a:t>
            </a:r>
            <a:endParaRPr lang="ru-RU" sz="2800" b="1" dirty="0"/>
          </a:p>
        </p:txBody>
      </p:sp>
      <p:sp>
        <p:nvSpPr>
          <p:cNvPr id="33" name="Управляющая кнопка: настраиваемая 32">
            <a:hlinkClick r:id="rId18" action="ppaction://hlinksldjump" highlightClick="1"/>
          </p:cNvPr>
          <p:cNvSpPr/>
          <p:nvPr/>
        </p:nvSpPr>
        <p:spPr>
          <a:xfrm>
            <a:off x="5857884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46</a:t>
            </a:r>
            <a:endParaRPr lang="ru-RU" sz="2800" b="1" dirty="0"/>
          </a:p>
        </p:txBody>
      </p:sp>
      <p:sp>
        <p:nvSpPr>
          <p:cNvPr id="34" name="Управляющая кнопка: настраиваемая 33">
            <a:hlinkClick r:id="rId19" action="ppaction://hlinksldjump" highlightClick="1"/>
          </p:cNvPr>
          <p:cNvSpPr/>
          <p:nvPr/>
        </p:nvSpPr>
        <p:spPr>
          <a:xfrm>
            <a:off x="7000892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47</a:t>
            </a:r>
            <a:endParaRPr lang="ru-RU" sz="2800" b="1" dirty="0"/>
          </a:p>
        </p:txBody>
      </p:sp>
      <p:sp>
        <p:nvSpPr>
          <p:cNvPr id="35" name="Управляющая кнопка: настраиваемая 34">
            <a:hlinkClick r:id="rId20" action="ppaction://hlinksldjump" highlightClick="1"/>
          </p:cNvPr>
          <p:cNvSpPr/>
          <p:nvPr/>
        </p:nvSpPr>
        <p:spPr>
          <a:xfrm>
            <a:off x="814390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48</a:t>
            </a:r>
            <a:endParaRPr lang="ru-RU" sz="2800" b="1" dirty="0"/>
          </a:p>
        </p:txBody>
      </p:sp>
      <p:sp>
        <p:nvSpPr>
          <p:cNvPr id="36" name="Управляющая кнопка: настраиваемая 35">
            <a:hlinkClick r:id="rId21" action="ppaction://hlinksldjump" highlightClick="1"/>
          </p:cNvPr>
          <p:cNvSpPr/>
          <p:nvPr/>
        </p:nvSpPr>
        <p:spPr>
          <a:xfrm>
            <a:off x="242886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51</a:t>
            </a:r>
            <a:endParaRPr lang="ru-RU" sz="2800" b="1" dirty="0"/>
          </a:p>
        </p:txBody>
      </p:sp>
      <p:sp>
        <p:nvSpPr>
          <p:cNvPr id="37" name="Управляющая кнопка: настраиваемая 36">
            <a:hlinkClick r:id="rId22" action="ppaction://hlinksldjump" highlightClick="1"/>
          </p:cNvPr>
          <p:cNvSpPr/>
          <p:nvPr/>
        </p:nvSpPr>
        <p:spPr>
          <a:xfrm>
            <a:off x="3571868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52</a:t>
            </a:r>
            <a:endParaRPr lang="ru-RU" sz="2800" b="1" dirty="0"/>
          </a:p>
        </p:txBody>
      </p:sp>
      <p:sp>
        <p:nvSpPr>
          <p:cNvPr id="38" name="Управляющая кнопка: настраиваемая 37">
            <a:hlinkClick r:id="rId23" action="ppaction://hlinksldjump" highlightClick="1"/>
          </p:cNvPr>
          <p:cNvSpPr/>
          <p:nvPr/>
        </p:nvSpPr>
        <p:spPr>
          <a:xfrm>
            <a:off x="4714876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53</a:t>
            </a:r>
            <a:endParaRPr lang="ru-RU" sz="2800" b="1" dirty="0"/>
          </a:p>
        </p:txBody>
      </p:sp>
      <p:sp>
        <p:nvSpPr>
          <p:cNvPr id="39" name="Управляющая кнопка: настраиваемая 38">
            <a:hlinkClick r:id="rId24" action="ppaction://hlinksldjump" highlightClick="1"/>
          </p:cNvPr>
          <p:cNvSpPr/>
          <p:nvPr/>
        </p:nvSpPr>
        <p:spPr>
          <a:xfrm>
            <a:off x="5857884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54</a:t>
            </a:r>
            <a:endParaRPr lang="ru-RU" sz="2800" b="1" dirty="0"/>
          </a:p>
        </p:txBody>
      </p:sp>
      <p:sp>
        <p:nvSpPr>
          <p:cNvPr id="40" name="Управляющая кнопка: настраиваемая 39">
            <a:hlinkClick r:id="rId25" action="ppaction://hlinksldjump" highlightClick="1"/>
          </p:cNvPr>
          <p:cNvSpPr/>
          <p:nvPr/>
        </p:nvSpPr>
        <p:spPr>
          <a:xfrm>
            <a:off x="7000892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55</a:t>
            </a:r>
            <a:endParaRPr lang="ru-RU" sz="2800" b="1" dirty="0"/>
          </a:p>
        </p:txBody>
      </p:sp>
      <p:sp>
        <p:nvSpPr>
          <p:cNvPr id="41" name="Управляющая кнопка: настраиваемая 40">
            <a:hlinkClick r:id="rId26" action="ppaction://hlinksldjump" highlightClick="1"/>
          </p:cNvPr>
          <p:cNvSpPr/>
          <p:nvPr/>
        </p:nvSpPr>
        <p:spPr>
          <a:xfrm>
            <a:off x="814390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56</a:t>
            </a:r>
            <a:endParaRPr lang="ru-RU" sz="2800" b="1" dirty="0"/>
          </a:p>
        </p:txBody>
      </p:sp>
      <p:sp>
        <p:nvSpPr>
          <p:cNvPr id="44" name="Управляющая кнопка: настраиваемая 43">
            <a:hlinkClick r:id="rId27" action="ppaction://hlinksldjump" highlightClick="1"/>
          </p:cNvPr>
          <p:cNvSpPr/>
          <p:nvPr/>
        </p:nvSpPr>
        <p:spPr>
          <a:xfrm>
            <a:off x="28572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33</a:t>
            </a:r>
            <a:endParaRPr lang="ru-RU" sz="2800" b="1" dirty="0"/>
          </a:p>
        </p:txBody>
      </p:sp>
      <p:sp>
        <p:nvSpPr>
          <p:cNvPr id="45" name="Управляющая кнопка: настраиваемая 44">
            <a:hlinkClick r:id="rId28" action="ppaction://hlinksldjump" highlightClick="1"/>
          </p:cNvPr>
          <p:cNvSpPr/>
          <p:nvPr/>
        </p:nvSpPr>
        <p:spPr>
          <a:xfrm>
            <a:off x="135729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34</a:t>
            </a:r>
            <a:endParaRPr lang="ru-RU" sz="2800" b="1" dirty="0"/>
          </a:p>
        </p:txBody>
      </p:sp>
      <p:sp>
        <p:nvSpPr>
          <p:cNvPr id="46" name="Управляющая кнопка: настраиваемая 45">
            <a:hlinkClick r:id="rId29" action="ppaction://hlinksldjump" highlightClick="1"/>
          </p:cNvPr>
          <p:cNvSpPr/>
          <p:nvPr/>
        </p:nvSpPr>
        <p:spPr>
          <a:xfrm>
            <a:off x="28572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41</a:t>
            </a:r>
            <a:endParaRPr lang="ru-RU" sz="2800" b="1" dirty="0"/>
          </a:p>
        </p:txBody>
      </p:sp>
      <p:sp>
        <p:nvSpPr>
          <p:cNvPr id="47" name="Управляющая кнопка: настраиваемая 46">
            <a:hlinkClick r:id="rId30" action="ppaction://hlinksldjump" highlightClick="1"/>
          </p:cNvPr>
          <p:cNvSpPr/>
          <p:nvPr/>
        </p:nvSpPr>
        <p:spPr>
          <a:xfrm>
            <a:off x="135729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42</a:t>
            </a:r>
            <a:endParaRPr lang="ru-RU" sz="2800" b="1" dirty="0"/>
          </a:p>
        </p:txBody>
      </p:sp>
      <p:sp>
        <p:nvSpPr>
          <p:cNvPr id="49" name="Управляющая кнопка: настраиваемая 48">
            <a:hlinkClick r:id="rId31" action="ppaction://hlinksldjump" highlightClick="1"/>
          </p:cNvPr>
          <p:cNvSpPr/>
          <p:nvPr/>
        </p:nvSpPr>
        <p:spPr>
          <a:xfrm>
            <a:off x="135729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50</a:t>
            </a:r>
            <a:endParaRPr lang="ru-RU" sz="2800" b="1" dirty="0"/>
          </a:p>
        </p:txBody>
      </p:sp>
      <p:cxnSp>
        <p:nvCxnSpPr>
          <p:cNvPr id="84" name="Прямая соединительная линия 83"/>
          <p:cNvCxnSpPr/>
          <p:nvPr/>
        </p:nvCxnSpPr>
        <p:spPr>
          <a:xfrm rot="5400000" flipH="1" flipV="1">
            <a:off x="1500166" y="3286124"/>
            <a:ext cx="571504" cy="2857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5" name="Прямая соединительная линия 84"/>
          <p:cNvCxnSpPr/>
          <p:nvPr/>
        </p:nvCxnSpPr>
        <p:spPr>
          <a:xfrm rot="16200000" flipH="1">
            <a:off x="1428728" y="3500438"/>
            <a:ext cx="285752" cy="142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6" name="Управляющая кнопка: настраиваемая 85">
            <a:hlinkClick r:id="rId32" action="ppaction://hlinksldjump" highlightClick="1"/>
          </p:cNvPr>
          <p:cNvSpPr/>
          <p:nvPr/>
        </p:nvSpPr>
        <p:spPr>
          <a:xfrm>
            <a:off x="28572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49</a:t>
            </a:r>
            <a:endParaRPr lang="ru-RU" sz="2800" b="1" dirty="0"/>
          </a:p>
        </p:txBody>
      </p:sp>
      <p:sp>
        <p:nvSpPr>
          <p:cNvPr id="87" name="Управляющая кнопка: настраиваемая 86">
            <a:hlinkClick r:id="rId33" action="ppaction://hlinksldjump" highlightClick="1"/>
          </p:cNvPr>
          <p:cNvSpPr/>
          <p:nvPr/>
        </p:nvSpPr>
        <p:spPr>
          <a:xfrm>
            <a:off x="28572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88" name="Управляющая кнопка: настраиваемая 87">
            <a:hlinkClick r:id="rId34" action="ppaction://hlinksldjump" highlightClick="1"/>
          </p:cNvPr>
          <p:cNvSpPr/>
          <p:nvPr/>
        </p:nvSpPr>
        <p:spPr>
          <a:xfrm>
            <a:off x="135729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89" name="Управляющая кнопка: настраиваемая 88">
            <a:hlinkClick r:id="rId35" action="ppaction://hlinksldjump" highlightClick="1"/>
          </p:cNvPr>
          <p:cNvSpPr/>
          <p:nvPr/>
        </p:nvSpPr>
        <p:spPr>
          <a:xfrm>
            <a:off x="2428860" y="215308"/>
            <a:ext cx="644400" cy="784800"/>
          </a:xfrm>
          <a:prstGeom prst="actionButtonBlank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90" name="Управляющая кнопка: настраиваемая 89">
            <a:hlinkClick r:id="rId36" action="ppaction://hlinksldjump" highlightClick="1"/>
          </p:cNvPr>
          <p:cNvSpPr/>
          <p:nvPr/>
        </p:nvSpPr>
        <p:spPr>
          <a:xfrm>
            <a:off x="3571868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91" name="Управляющая кнопка: настраиваемая 90">
            <a:hlinkClick r:id="rId37" action="ppaction://hlinksldjump" highlightClick="1"/>
          </p:cNvPr>
          <p:cNvSpPr/>
          <p:nvPr/>
        </p:nvSpPr>
        <p:spPr>
          <a:xfrm>
            <a:off x="4714876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92" name="Управляющая кнопка: настраиваемая 91">
            <a:hlinkClick r:id="rId38" action="ppaction://hlinksldjump" highlightClick="1"/>
          </p:cNvPr>
          <p:cNvSpPr/>
          <p:nvPr/>
        </p:nvSpPr>
        <p:spPr>
          <a:xfrm>
            <a:off x="5857884" y="215308"/>
            <a:ext cx="644400" cy="784800"/>
          </a:xfrm>
          <a:prstGeom prst="actionButtonBlank">
            <a:avLst/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6</a:t>
            </a:r>
            <a:endParaRPr lang="ru-RU" sz="2800" b="1" dirty="0"/>
          </a:p>
        </p:txBody>
      </p:sp>
      <p:sp>
        <p:nvSpPr>
          <p:cNvPr id="93" name="Управляющая кнопка: настраиваемая 92">
            <a:hlinkClick r:id="rId39" action="ppaction://hlinksldjump" highlightClick="1"/>
          </p:cNvPr>
          <p:cNvSpPr/>
          <p:nvPr/>
        </p:nvSpPr>
        <p:spPr>
          <a:xfrm>
            <a:off x="7000892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7</a:t>
            </a:r>
            <a:endParaRPr lang="ru-RU" sz="2800" b="1" dirty="0"/>
          </a:p>
        </p:txBody>
      </p:sp>
      <p:sp>
        <p:nvSpPr>
          <p:cNvPr id="94" name="Управляющая кнопка: настраиваемая 93">
            <a:hlinkClick r:id="rId40" action="ppaction://hlinksldjump" highlightClick="1"/>
          </p:cNvPr>
          <p:cNvSpPr/>
          <p:nvPr/>
        </p:nvSpPr>
        <p:spPr>
          <a:xfrm>
            <a:off x="814390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8</a:t>
            </a:r>
            <a:endParaRPr lang="ru-RU" sz="2800" b="1" dirty="0"/>
          </a:p>
        </p:txBody>
      </p:sp>
      <p:sp>
        <p:nvSpPr>
          <p:cNvPr id="95" name="Управляющая кнопка: настраиваемая 94">
            <a:hlinkClick r:id="rId41" action="ppaction://hlinksldjump" highlightClick="1"/>
          </p:cNvPr>
          <p:cNvSpPr/>
          <p:nvPr/>
        </p:nvSpPr>
        <p:spPr>
          <a:xfrm>
            <a:off x="28572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9</a:t>
            </a:r>
            <a:endParaRPr lang="ru-RU" sz="2800" b="1" dirty="0"/>
          </a:p>
        </p:txBody>
      </p:sp>
      <p:sp>
        <p:nvSpPr>
          <p:cNvPr id="96" name="Управляющая кнопка: настраиваемая 95">
            <a:hlinkClick r:id="rId42" action="ppaction://hlinksldjump" highlightClick="1"/>
          </p:cNvPr>
          <p:cNvSpPr/>
          <p:nvPr/>
        </p:nvSpPr>
        <p:spPr>
          <a:xfrm>
            <a:off x="135729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10</a:t>
            </a:r>
            <a:endParaRPr lang="ru-RU" sz="2800" b="1" dirty="0"/>
          </a:p>
        </p:txBody>
      </p:sp>
      <p:sp>
        <p:nvSpPr>
          <p:cNvPr id="97" name="Управляющая кнопка: настраиваемая 96">
            <a:hlinkClick r:id="rId43" action="ppaction://hlinksldjump" highlightClick="1"/>
          </p:cNvPr>
          <p:cNvSpPr/>
          <p:nvPr/>
        </p:nvSpPr>
        <p:spPr>
          <a:xfrm>
            <a:off x="242886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11</a:t>
            </a:r>
            <a:endParaRPr lang="ru-RU" sz="2800" b="1" dirty="0"/>
          </a:p>
        </p:txBody>
      </p:sp>
      <p:sp>
        <p:nvSpPr>
          <p:cNvPr id="98" name="Управляющая кнопка: настраиваемая 97">
            <a:hlinkClick r:id="rId44" action="ppaction://hlinksldjump" highlightClick="1"/>
          </p:cNvPr>
          <p:cNvSpPr/>
          <p:nvPr/>
        </p:nvSpPr>
        <p:spPr>
          <a:xfrm>
            <a:off x="3571868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12</a:t>
            </a:r>
            <a:endParaRPr lang="ru-RU" sz="2800" b="1" dirty="0"/>
          </a:p>
        </p:txBody>
      </p:sp>
      <p:sp>
        <p:nvSpPr>
          <p:cNvPr id="99" name="Управляющая кнопка: настраиваемая 98">
            <a:hlinkClick r:id="rId45" action="ppaction://hlinksldjump" highlightClick="1"/>
          </p:cNvPr>
          <p:cNvSpPr/>
          <p:nvPr/>
        </p:nvSpPr>
        <p:spPr>
          <a:xfrm>
            <a:off x="4714876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13</a:t>
            </a:r>
            <a:endParaRPr lang="ru-RU" sz="2800" b="1" dirty="0"/>
          </a:p>
        </p:txBody>
      </p:sp>
      <p:sp>
        <p:nvSpPr>
          <p:cNvPr id="100" name="Управляющая кнопка: настраиваемая 99">
            <a:hlinkClick r:id="rId46" action="ppaction://hlinksldjump" highlightClick="1"/>
          </p:cNvPr>
          <p:cNvSpPr/>
          <p:nvPr/>
        </p:nvSpPr>
        <p:spPr>
          <a:xfrm>
            <a:off x="5857884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14</a:t>
            </a:r>
            <a:endParaRPr lang="ru-RU" sz="2800" b="1" dirty="0"/>
          </a:p>
        </p:txBody>
      </p:sp>
      <p:sp>
        <p:nvSpPr>
          <p:cNvPr id="101" name="Управляющая кнопка: настраиваемая 100">
            <a:hlinkClick r:id="rId47" action="ppaction://hlinksldjump" highlightClick="1"/>
          </p:cNvPr>
          <p:cNvSpPr/>
          <p:nvPr/>
        </p:nvSpPr>
        <p:spPr>
          <a:xfrm>
            <a:off x="7000892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15</a:t>
            </a:r>
            <a:endParaRPr lang="ru-RU" sz="2800" b="1" dirty="0"/>
          </a:p>
        </p:txBody>
      </p:sp>
      <p:sp>
        <p:nvSpPr>
          <p:cNvPr id="102" name="Управляющая кнопка: настраиваемая 101">
            <a:hlinkClick r:id="rId48" action="ppaction://hlinksldjump" highlightClick="1"/>
          </p:cNvPr>
          <p:cNvSpPr/>
          <p:nvPr/>
        </p:nvSpPr>
        <p:spPr>
          <a:xfrm>
            <a:off x="814390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16</a:t>
            </a:r>
            <a:endParaRPr lang="ru-RU" sz="2800" b="1" dirty="0"/>
          </a:p>
        </p:txBody>
      </p:sp>
      <p:sp>
        <p:nvSpPr>
          <p:cNvPr id="103" name="Управляющая кнопка: настраиваемая 102">
            <a:hlinkClick r:id="rId49" action="ppaction://hlinksldjump" highlightClick="1"/>
          </p:cNvPr>
          <p:cNvSpPr/>
          <p:nvPr/>
        </p:nvSpPr>
        <p:spPr>
          <a:xfrm>
            <a:off x="28572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17</a:t>
            </a:r>
            <a:endParaRPr lang="ru-RU" sz="2800" b="1" dirty="0"/>
          </a:p>
        </p:txBody>
      </p:sp>
      <p:sp>
        <p:nvSpPr>
          <p:cNvPr id="104" name="Управляющая кнопка: настраиваемая 103">
            <a:hlinkClick r:id="rId50" action="ppaction://hlinksldjump" highlightClick="1"/>
          </p:cNvPr>
          <p:cNvSpPr/>
          <p:nvPr/>
        </p:nvSpPr>
        <p:spPr>
          <a:xfrm>
            <a:off x="135729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18</a:t>
            </a:r>
            <a:endParaRPr lang="ru-RU" sz="2800" b="1" dirty="0"/>
          </a:p>
        </p:txBody>
      </p:sp>
      <p:sp>
        <p:nvSpPr>
          <p:cNvPr id="105" name="Управляющая кнопка: настраиваемая 104">
            <a:hlinkClick r:id="rId51" action="ppaction://hlinksldjump" highlightClick="1"/>
          </p:cNvPr>
          <p:cNvSpPr/>
          <p:nvPr/>
        </p:nvSpPr>
        <p:spPr>
          <a:xfrm>
            <a:off x="242886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19</a:t>
            </a:r>
            <a:endParaRPr lang="ru-RU" sz="2800" b="1" dirty="0"/>
          </a:p>
        </p:txBody>
      </p:sp>
      <p:sp>
        <p:nvSpPr>
          <p:cNvPr id="106" name="Управляющая кнопка: настраиваемая 105">
            <a:hlinkClick r:id="rId52" action="ppaction://hlinksldjump" highlightClick="1"/>
          </p:cNvPr>
          <p:cNvSpPr/>
          <p:nvPr/>
        </p:nvSpPr>
        <p:spPr>
          <a:xfrm>
            <a:off x="3571868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20</a:t>
            </a:r>
            <a:endParaRPr lang="ru-RU" sz="2800" b="1" dirty="0"/>
          </a:p>
        </p:txBody>
      </p:sp>
      <p:sp>
        <p:nvSpPr>
          <p:cNvPr id="107" name="Управляющая кнопка: настраиваемая 106">
            <a:hlinkClick r:id="rId53" action="ppaction://hlinksldjump" highlightClick="1"/>
          </p:cNvPr>
          <p:cNvSpPr/>
          <p:nvPr/>
        </p:nvSpPr>
        <p:spPr>
          <a:xfrm>
            <a:off x="4714876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21</a:t>
            </a:r>
            <a:endParaRPr lang="ru-RU" sz="2800" b="1" dirty="0"/>
          </a:p>
        </p:txBody>
      </p:sp>
      <p:sp>
        <p:nvSpPr>
          <p:cNvPr id="108" name="Управляющая кнопка: настраиваемая 107">
            <a:hlinkClick r:id="rId54" action="ppaction://hlinksldjump" highlightClick="1"/>
          </p:cNvPr>
          <p:cNvSpPr/>
          <p:nvPr/>
        </p:nvSpPr>
        <p:spPr>
          <a:xfrm>
            <a:off x="5857884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22</a:t>
            </a:r>
            <a:endParaRPr lang="ru-RU" sz="2800" b="1" dirty="0"/>
          </a:p>
        </p:txBody>
      </p:sp>
      <p:sp>
        <p:nvSpPr>
          <p:cNvPr id="109" name="Управляющая кнопка: настраиваемая 108">
            <a:hlinkClick r:id="rId55" action="ppaction://hlinksldjump" highlightClick="1"/>
          </p:cNvPr>
          <p:cNvSpPr/>
          <p:nvPr/>
        </p:nvSpPr>
        <p:spPr>
          <a:xfrm>
            <a:off x="7000892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23</a:t>
            </a:r>
            <a:endParaRPr lang="ru-RU" sz="2800" b="1" dirty="0"/>
          </a:p>
        </p:txBody>
      </p:sp>
      <p:sp>
        <p:nvSpPr>
          <p:cNvPr id="110" name="Управляющая кнопка: настраиваемая 109">
            <a:hlinkClick r:id="rId56" action="ppaction://hlinksldjump" highlightClick="1"/>
          </p:cNvPr>
          <p:cNvSpPr/>
          <p:nvPr/>
        </p:nvSpPr>
        <p:spPr>
          <a:xfrm>
            <a:off x="814390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24</a:t>
            </a:r>
            <a:endParaRPr lang="ru-RU" sz="2800" b="1" dirty="0"/>
          </a:p>
        </p:txBody>
      </p:sp>
      <p:sp>
        <p:nvSpPr>
          <p:cNvPr id="60" name="Управляющая кнопка: настраиваемая 59">
            <a:hlinkClick r:id="rId57" action="ppaction://hlinksldjump" highlightClick="1"/>
          </p:cNvPr>
          <p:cNvSpPr/>
          <p:nvPr/>
        </p:nvSpPr>
        <p:spPr>
          <a:xfrm>
            <a:off x="28572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25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Управляющая кнопка: настраиваемая 8">
            <a:hlinkClick r:id="rId3" action="ppaction://hlinksldjump" highlightClick="1"/>
          </p:cNvPr>
          <p:cNvSpPr/>
          <p:nvPr/>
        </p:nvSpPr>
        <p:spPr>
          <a:xfrm>
            <a:off x="28572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11" name="Управляющая кнопка: настраиваемая 10">
            <a:hlinkClick r:id="rId4" action="ppaction://hlinksldjump" highlightClick="1"/>
          </p:cNvPr>
          <p:cNvSpPr/>
          <p:nvPr/>
        </p:nvSpPr>
        <p:spPr>
          <a:xfrm>
            <a:off x="135729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12" name="Управляющая кнопка: настраиваемая 11">
            <a:hlinkClick r:id="rId5" action="ppaction://hlinksldjump" highlightClick="1"/>
          </p:cNvPr>
          <p:cNvSpPr/>
          <p:nvPr/>
        </p:nvSpPr>
        <p:spPr>
          <a:xfrm>
            <a:off x="2428860" y="215308"/>
            <a:ext cx="644400" cy="784800"/>
          </a:xfrm>
          <a:prstGeom prst="actionButtonBlank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13" name="Управляющая кнопка: настраиваемая 12">
            <a:hlinkClick r:id="rId6" action="ppaction://hlinksldjump" highlightClick="1"/>
          </p:cNvPr>
          <p:cNvSpPr/>
          <p:nvPr/>
        </p:nvSpPr>
        <p:spPr>
          <a:xfrm>
            <a:off x="3571868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6" name="Управляющая кнопка: настраиваемая 5">
            <a:hlinkClick r:id="rId7" action="ppaction://hlinksldjump" highlightClick="1"/>
          </p:cNvPr>
          <p:cNvSpPr/>
          <p:nvPr/>
        </p:nvSpPr>
        <p:spPr>
          <a:xfrm>
            <a:off x="4714876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7" name="Управляющая кнопка: настраиваемая 6">
            <a:hlinkClick r:id="rId8" action="ppaction://hlinksldjump" highlightClick="1"/>
          </p:cNvPr>
          <p:cNvSpPr/>
          <p:nvPr/>
        </p:nvSpPr>
        <p:spPr>
          <a:xfrm>
            <a:off x="5857884" y="215308"/>
            <a:ext cx="644400" cy="784800"/>
          </a:xfrm>
          <a:prstGeom prst="actionButtonBlank">
            <a:avLst/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6</a:t>
            </a:r>
            <a:endParaRPr lang="ru-RU" sz="2800" b="1" dirty="0"/>
          </a:p>
        </p:txBody>
      </p:sp>
      <p:sp>
        <p:nvSpPr>
          <p:cNvPr id="8" name="Управляющая кнопка: настраиваемая 7">
            <a:hlinkClick r:id="rId9" action="ppaction://hlinksldjump" highlightClick="1"/>
          </p:cNvPr>
          <p:cNvSpPr/>
          <p:nvPr/>
        </p:nvSpPr>
        <p:spPr>
          <a:xfrm>
            <a:off x="7000892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7</a:t>
            </a:r>
            <a:endParaRPr lang="ru-RU" sz="2800" b="1" dirty="0"/>
          </a:p>
        </p:txBody>
      </p:sp>
      <p:sp>
        <p:nvSpPr>
          <p:cNvPr id="10" name="Управляющая кнопка: настраиваемая 9">
            <a:hlinkClick r:id="rId10" action="ppaction://hlinksldjump" highlightClick="1"/>
          </p:cNvPr>
          <p:cNvSpPr/>
          <p:nvPr/>
        </p:nvSpPr>
        <p:spPr>
          <a:xfrm>
            <a:off x="814390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8</a:t>
            </a:r>
            <a:endParaRPr lang="ru-RU" sz="2800" b="1" dirty="0"/>
          </a:p>
        </p:txBody>
      </p:sp>
      <p:sp>
        <p:nvSpPr>
          <p:cNvPr id="62" name="Управляющая кнопка: настраиваемая 61">
            <a:hlinkClick r:id="rId11" action="ppaction://hlinksldjump" highlightClick="1"/>
          </p:cNvPr>
          <p:cNvSpPr/>
          <p:nvPr/>
        </p:nvSpPr>
        <p:spPr>
          <a:xfrm>
            <a:off x="28572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9</a:t>
            </a:r>
            <a:endParaRPr lang="ru-RU" sz="2800" b="1" dirty="0"/>
          </a:p>
        </p:txBody>
      </p:sp>
      <p:sp>
        <p:nvSpPr>
          <p:cNvPr id="63" name="Управляющая кнопка: настраиваемая 62">
            <a:hlinkClick r:id="rId12" action="ppaction://hlinksldjump" highlightClick="1"/>
          </p:cNvPr>
          <p:cNvSpPr/>
          <p:nvPr/>
        </p:nvSpPr>
        <p:spPr>
          <a:xfrm>
            <a:off x="135729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10</a:t>
            </a:r>
            <a:endParaRPr lang="ru-RU" sz="2800" b="1" dirty="0"/>
          </a:p>
        </p:txBody>
      </p:sp>
      <p:sp>
        <p:nvSpPr>
          <p:cNvPr id="64" name="Управляющая кнопка: настраиваемая 63">
            <a:hlinkClick r:id="rId13" action="ppaction://hlinksldjump" highlightClick="1"/>
          </p:cNvPr>
          <p:cNvSpPr/>
          <p:nvPr/>
        </p:nvSpPr>
        <p:spPr>
          <a:xfrm>
            <a:off x="242886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11</a:t>
            </a:r>
            <a:endParaRPr lang="ru-RU" sz="2800" b="1" dirty="0"/>
          </a:p>
        </p:txBody>
      </p:sp>
      <p:sp>
        <p:nvSpPr>
          <p:cNvPr id="65" name="Управляющая кнопка: настраиваемая 64">
            <a:hlinkClick r:id="rId14" action="ppaction://hlinksldjump" highlightClick="1"/>
          </p:cNvPr>
          <p:cNvSpPr/>
          <p:nvPr/>
        </p:nvSpPr>
        <p:spPr>
          <a:xfrm>
            <a:off x="3571868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12</a:t>
            </a:r>
            <a:endParaRPr lang="ru-RU" sz="2800" b="1" dirty="0"/>
          </a:p>
        </p:txBody>
      </p:sp>
      <p:sp>
        <p:nvSpPr>
          <p:cNvPr id="66" name="Управляющая кнопка: настраиваемая 65">
            <a:hlinkClick r:id="rId15" action="ppaction://hlinksldjump" highlightClick="1"/>
          </p:cNvPr>
          <p:cNvSpPr/>
          <p:nvPr/>
        </p:nvSpPr>
        <p:spPr>
          <a:xfrm>
            <a:off x="4714876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13</a:t>
            </a:r>
            <a:endParaRPr lang="ru-RU" sz="2800" b="1" dirty="0"/>
          </a:p>
        </p:txBody>
      </p:sp>
      <p:sp>
        <p:nvSpPr>
          <p:cNvPr id="67" name="Управляющая кнопка: настраиваемая 66">
            <a:hlinkClick r:id="rId16" action="ppaction://hlinksldjump" highlightClick="1"/>
          </p:cNvPr>
          <p:cNvSpPr/>
          <p:nvPr/>
        </p:nvSpPr>
        <p:spPr>
          <a:xfrm>
            <a:off x="5857884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14</a:t>
            </a:r>
            <a:endParaRPr lang="ru-RU" sz="2800" b="1" dirty="0"/>
          </a:p>
        </p:txBody>
      </p:sp>
      <p:sp>
        <p:nvSpPr>
          <p:cNvPr id="68" name="Управляющая кнопка: настраиваемая 67">
            <a:hlinkClick r:id="rId17" action="ppaction://hlinksldjump" highlightClick="1"/>
          </p:cNvPr>
          <p:cNvSpPr/>
          <p:nvPr/>
        </p:nvSpPr>
        <p:spPr>
          <a:xfrm>
            <a:off x="7000892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15</a:t>
            </a:r>
            <a:endParaRPr lang="ru-RU" sz="2800" b="1" dirty="0"/>
          </a:p>
        </p:txBody>
      </p:sp>
      <p:sp>
        <p:nvSpPr>
          <p:cNvPr id="17" name="Управляющая кнопка: настраиваемая 16">
            <a:hlinkClick r:id="rId18" action="ppaction://hlinksldjump" highlightClick="1"/>
          </p:cNvPr>
          <p:cNvSpPr/>
          <p:nvPr/>
        </p:nvSpPr>
        <p:spPr>
          <a:xfrm>
            <a:off x="814390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16</a:t>
            </a:r>
            <a:endParaRPr lang="ru-RU" sz="2800" b="1" dirty="0"/>
          </a:p>
        </p:txBody>
      </p:sp>
      <p:sp>
        <p:nvSpPr>
          <p:cNvPr id="18" name="Управляющая кнопка: настраиваемая 17">
            <a:hlinkClick r:id="rId19" action="ppaction://hlinksldjump" highlightClick="1"/>
          </p:cNvPr>
          <p:cNvSpPr/>
          <p:nvPr/>
        </p:nvSpPr>
        <p:spPr>
          <a:xfrm>
            <a:off x="28572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17</a:t>
            </a:r>
            <a:endParaRPr lang="ru-RU" sz="2800" b="1" dirty="0"/>
          </a:p>
        </p:txBody>
      </p:sp>
      <p:sp>
        <p:nvSpPr>
          <p:cNvPr id="20" name="Управляющая кнопка: настраиваемая 19">
            <a:hlinkClick r:id="rId20" action="ppaction://hlinksldjump" highlightClick="1"/>
          </p:cNvPr>
          <p:cNvSpPr/>
          <p:nvPr/>
        </p:nvSpPr>
        <p:spPr>
          <a:xfrm>
            <a:off x="135729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18</a:t>
            </a:r>
            <a:endParaRPr lang="ru-RU" sz="2800" b="1" dirty="0"/>
          </a:p>
        </p:txBody>
      </p:sp>
      <p:sp>
        <p:nvSpPr>
          <p:cNvPr id="21" name="Управляющая кнопка: настраиваемая 20">
            <a:hlinkClick r:id="rId21" action="ppaction://hlinksldjump" highlightClick="1"/>
          </p:cNvPr>
          <p:cNvSpPr/>
          <p:nvPr/>
        </p:nvSpPr>
        <p:spPr>
          <a:xfrm>
            <a:off x="242886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19</a:t>
            </a:r>
            <a:endParaRPr lang="ru-RU" sz="2800" b="1" dirty="0"/>
          </a:p>
        </p:txBody>
      </p:sp>
      <p:sp>
        <p:nvSpPr>
          <p:cNvPr id="22" name="Управляющая кнопка: настраиваемая 21">
            <a:hlinkClick r:id="rId22" action="ppaction://hlinksldjump" highlightClick="1"/>
          </p:cNvPr>
          <p:cNvSpPr/>
          <p:nvPr/>
        </p:nvSpPr>
        <p:spPr>
          <a:xfrm>
            <a:off x="3571868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20</a:t>
            </a:r>
            <a:endParaRPr lang="ru-RU" sz="2800" b="1" dirty="0"/>
          </a:p>
        </p:txBody>
      </p:sp>
      <p:sp>
        <p:nvSpPr>
          <p:cNvPr id="23" name="Управляющая кнопка: настраиваемая 22">
            <a:hlinkClick r:id="rId23" action="ppaction://hlinksldjump" highlightClick="1"/>
          </p:cNvPr>
          <p:cNvSpPr/>
          <p:nvPr/>
        </p:nvSpPr>
        <p:spPr>
          <a:xfrm>
            <a:off x="4714876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21</a:t>
            </a:r>
            <a:endParaRPr lang="ru-RU" sz="2800" b="1" dirty="0"/>
          </a:p>
        </p:txBody>
      </p:sp>
      <p:sp>
        <p:nvSpPr>
          <p:cNvPr id="24" name="Управляющая кнопка: настраиваемая 23">
            <a:hlinkClick r:id="rId24" action="ppaction://hlinksldjump" highlightClick="1"/>
          </p:cNvPr>
          <p:cNvSpPr/>
          <p:nvPr/>
        </p:nvSpPr>
        <p:spPr>
          <a:xfrm>
            <a:off x="5857884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22</a:t>
            </a:r>
            <a:endParaRPr lang="ru-RU" sz="2800" b="1" dirty="0"/>
          </a:p>
        </p:txBody>
      </p:sp>
      <p:sp>
        <p:nvSpPr>
          <p:cNvPr id="25" name="Управляющая кнопка: настраиваемая 24">
            <a:hlinkClick r:id="rId25" action="ppaction://hlinksldjump" highlightClick="1"/>
          </p:cNvPr>
          <p:cNvSpPr/>
          <p:nvPr/>
        </p:nvSpPr>
        <p:spPr>
          <a:xfrm>
            <a:off x="7000892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23</a:t>
            </a:r>
            <a:endParaRPr lang="ru-RU" sz="2800" b="1" dirty="0"/>
          </a:p>
        </p:txBody>
      </p:sp>
      <p:sp>
        <p:nvSpPr>
          <p:cNvPr id="26" name="Управляющая кнопка: настраиваемая 25">
            <a:hlinkClick r:id="rId26" action="ppaction://hlinksldjump" highlightClick="1"/>
          </p:cNvPr>
          <p:cNvSpPr/>
          <p:nvPr/>
        </p:nvSpPr>
        <p:spPr>
          <a:xfrm>
            <a:off x="814390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24</a:t>
            </a:r>
            <a:endParaRPr lang="ru-RU" sz="2800" b="1" dirty="0"/>
          </a:p>
        </p:txBody>
      </p:sp>
      <p:sp>
        <p:nvSpPr>
          <p:cNvPr id="59" name="Управляющая кнопка: настраиваемая 58">
            <a:hlinkClick r:id="rId27" action="ppaction://hlinksldjump" highlightClick="1"/>
          </p:cNvPr>
          <p:cNvSpPr/>
          <p:nvPr/>
        </p:nvSpPr>
        <p:spPr>
          <a:xfrm>
            <a:off x="28572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25</a:t>
            </a:r>
            <a:endParaRPr lang="ru-RU" sz="2800" b="1" dirty="0"/>
          </a:p>
        </p:txBody>
      </p:sp>
      <p:sp>
        <p:nvSpPr>
          <p:cNvPr id="70" name="Управляющая кнопка: настраиваемая 69">
            <a:hlinkClick r:id="rId28" action="ppaction://hlinksldjump" highlightClick="1"/>
          </p:cNvPr>
          <p:cNvSpPr/>
          <p:nvPr/>
        </p:nvSpPr>
        <p:spPr>
          <a:xfrm>
            <a:off x="135729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26</a:t>
            </a:r>
            <a:endParaRPr lang="ru-RU" sz="2800" b="1" dirty="0"/>
          </a:p>
        </p:txBody>
      </p:sp>
      <p:sp>
        <p:nvSpPr>
          <p:cNvPr id="71" name="Управляющая кнопка: настраиваемая 70">
            <a:hlinkClick r:id="rId29" action="ppaction://hlinksldjump" highlightClick="1"/>
          </p:cNvPr>
          <p:cNvSpPr/>
          <p:nvPr/>
        </p:nvSpPr>
        <p:spPr>
          <a:xfrm>
            <a:off x="242886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27</a:t>
            </a:r>
            <a:endParaRPr lang="ru-RU" sz="2800" b="1" dirty="0"/>
          </a:p>
        </p:txBody>
      </p:sp>
      <p:sp>
        <p:nvSpPr>
          <p:cNvPr id="72" name="Управляющая кнопка: настраиваемая 71">
            <a:hlinkClick r:id="rId30" action="ppaction://hlinksldjump" highlightClick="1"/>
          </p:cNvPr>
          <p:cNvSpPr/>
          <p:nvPr/>
        </p:nvSpPr>
        <p:spPr>
          <a:xfrm>
            <a:off x="3571868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28</a:t>
            </a:r>
            <a:endParaRPr lang="ru-RU" sz="2800" b="1" dirty="0"/>
          </a:p>
        </p:txBody>
      </p:sp>
      <p:sp>
        <p:nvSpPr>
          <p:cNvPr id="73" name="Управляющая кнопка: настраиваемая 72">
            <a:hlinkClick r:id="rId31" action="ppaction://hlinksldjump" highlightClick="1"/>
          </p:cNvPr>
          <p:cNvSpPr/>
          <p:nvPr/>
        </p:nvSpPr>
        <p:spPr>
          <a:xfrm>
            <a:off x="4714876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29</a:t>
            </a:r>
            <a:endParaRPr lang="ru-RU" sz="2800" b="1" dirty="0"/>
          </a:p>
        </p:txBody>
      </p:sp>
      <p:sp>
        <p:nvSpPr>
          <p:cNvPr id="74" name="Управляющая кнопка: настраиваемая 73">
            <a:hlinkClick r:id="rId32" action="ppaction://hlinksldjump" highlightClick="1"/>
          </p:cNvPr>
          <p:cNvSpPr/>
          <p:nvPr/>
        </p:nvSpPr>
        <p:spPr>
          <a:xfrm>
            <a:off x="5857884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30</a:t>
            </a:r>
            <a:endParaRPr lang="ru-RU" sz="2800" b="1" dirty="0"/>
          </a:p>
        </p:txBody>
      </p:sp>
      <p:sp>
        <p:nvSpPr>
          <p:cNvPr id="75" name="Управляющая кнопка: настраиваемая 74">
            <a:hlinkClick r:id="rId33" action="ppaction://hlinksldjump" highlightClick="1"/>
          </p:cNvPr>
          <p:cNvSpPr/>
          <p:nvPr/>
        </p:nvSpPr>
        <p:spPr>
          <a:xfrm>
            <a:off x="7000892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31</a:t>
            </a:r>
            <a:endParaRPr lang="ru-RU" sz="2800" b="1" dirty="0"/>
          </a:p>
        </p:txBody>
      </p:sp>
      <p:sp>
        <p:nvSpPr>
          <p:cNvPr id="76" name="Управляющая кнопка: настраиваемая 75">
            <a:hlinkClick r:id="rId34" action="ppaction://hlinksldjump" highlightClick="1"/>
          </p:cNvPr>
          <p:cNvSpPr/>
          <p:nvPr/>
        </p:nvSpPr>
        <p:spPr>
          <a:xfrm>
            <a:off x="814390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32</a:t>
            </a:r>
            <a:endParaRPr lang="ru-RU" sz="2800" b="1" dirty="0"/>
          </a:p>
        </p:txBody>
      </p:sp>
      <p:sp>
        <p:nvSpPr>
          <p:cNvPr id="77" name="Управляющая кнопка: настраиваемая 76">
            <a:hlinkClick r:id="rId35" action="ppaction://hlinksldjump" highlightClick="1"/>
          </p:cNvPr>
          <p:cNvSpPr/>
          <p:nvPr/>
        </p:nvSpPr>
        <p:spPr>
          <a:xfrm>
            <a:off x="28572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33</a:t>
            </a:r>
            <a:endParaRPr lang="ru-RU" sz="2800" b="1" dirty="0"/>
          </a:p>
        </p:txBody>
      </p:sp>
      <p:sp>
        <p:nvSpPr>
          <p:cNvPr id="78" name="Управляющая кнопка: настраиваемая 77">
            <a:hlinkClick r:id="rId36" action="ppaction://hlinksldjump" highlightClick="1"/>
          </p:cNvPr>
          <p:cNvSpPr/>
          <p:nvPr/>
        </p:nvSpPr>
        <p:spPr>
          <a:xfrm>
            <a:off x="135729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34</a:t>
            </a:r>
            <a:endParaRPr lang="ru-RU" sz="2800" b="1" dirty="0"/>
          </a:p>
        </p:txBody>
      </p:sp>
      <p:sp>
        <p:nvSpPr>
          <p:cNvPr id="79" name="Управляющая кнопка: настраиваемая 78">
            <a:hlinkClick r:id="rId37" action="ppaction://hlinksldjump" highlightClick="1"/>
          </p:cNvPr>
          <p:cNvSpPr/>
          <p:nvPr/>
        </p:nvSpPr>
        <p:spPr>
          <a:xfrm>
            <a:off x="242886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35</a:t>
            </a:r>
            <a:endParaRPr lang="ru-RU" sz="2800" b="1" dirty="0"/>
          </a:p>
        </p:txBody>
      </p:sp>
      <p:sp>
        <p:nvSpPr>
          <p:cNvPr id="80" name="Управляющая кнопка: настраиваемая 79">
            <a:hlinkClick r:id="rId38" action="ppaction://hlinksldjump" highlightClick="1"/>
          </p:cNvPr>
          <p:cNvSpPr/>
          <p:nvPr/>
        </p:nvSpPr>
        <p:spPr>
          <a:xfrm>
            <a:off x="3571868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36</a:t>
            </a:r>
            <a:endParaRPr lang="ru-RU" sz="2800" b="1" dirty="0"/>
          </a:p>
        </p:txBody>
      </p:sp>
      <p:sp>
        <p:nvSpPr>
          <p:cNvPr id="81" name="Управляющая кнопка: настраиваемая 80">
            <a:hlinkClick r:id="rId39" action="ppaction://hlinksldjump" highlightClick="1"/>
          </p:cNvPr>
          <p:cNvSpPr/>
          <p:nvPr/>
        </p:nvSpPr>
        <p:spPr>
          <a:xfrm>
            <a:off x="4714876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37</a:t>
            </a:r>
            <a:endParaRPr lang="ru-RU" sz="2800" b="1" dirty="0"/>
          </a:p>
        </p:txBody>
      </p:sp>
      <p:sp>
        <p:nvSpPr>
          <p:cNvPr id="83" name="Управляющая кнопка: настраиваемая 82">
            <a:hlinkClick r:id="rId40" action="ppaction://hlinksldjump" highlightClick="1"/>
          </p:cNvPr>
          <p:cNvSpPr/>
          <p:nvPr/>
        </p:nvSpPr>
        <p:spPr>
          <a:xfrm>
            <a:off x="5857884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38</a:t>
            </a:r>
            <a:endParaRPr lang="ru-RU" sz="2800" b="1" dirty="0"/>
          </a:p>
        </p:txBody>
      </p:sp>
      <p:sp>
        <p:nvSpPr>
          <p:cNvPr id="84" name="Управляющая кнопка: настраиваемая 83">
            <a:hlinkClick r:id="rId41" action="ppaction://hlinksldjump" highlightClick="1"/>
          </p:cNvPr>
          <p:cNvSpPr/>
          <p:nvPr/>
        </p:nvSpPr>
        <p:spPr>
          <a:xfrm>
            <a:off x="7000892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39</a:t>
            </a:r>
            <a:endParaRPr lang="ru-RU" sz="2800" b="1" dirty="0"/>
          </a:p>
        </p:txBody>
      </p:sp>
      <p:sp>
        <p:nvSpPr>
          <p:cNvPr id="85" name="Управляющая кнопка: настраиваемая 84">
            <a:hlinkClick r:id="rId42" action="ppaction://hlinksldjump" highlightClick="1"/>
          </p:cNvPr>
          <p:cNvSpPr/>
          <p:nvPr/>
        </p:nvSpPr>
        <p:spPr>
          <a:xfrm>
            <a:off x="814390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40</a:t>
            </a:r>
            <a:endParaRPr lang="ru-RU" sz="2800" b="1" dirty="0"/>
          </a:p>
        </p:txBody>
      </p:sp>
      <p:sp>
        <p:nvSpPr>
          <p:cNvPr id="86" name="Управляющая кнопка: настраиваемая 85">
            <a:hlinkClick r:id="rId43" action="ppaction://hlinksldjump" highlightClick="1"/>
          </p:cNvPr>
          <p:cNvSpPr/>
          <p:nvPr/>
        </p:nvSpPr>
        <p:spPr>
          <a:xfrm>
            <a:off x="28572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41</a:t>
            </a:r>
            <a:endParaRPr lang="ru-RU" sz="2800" b="1" dirty="0"/>
          </a:p>
        </p:txBody>
      </p:sp>
      <p:sp>
        <p:nvSpPr>
          <p:cNvPr id="87" name="Управляющая кнопка: настраиваемая 86">
            <a:hlinkClick r:id="rId44" action="ppaction://hlinksldjump" highlightClick="1"/>
          </p:cNvPr>
          <p:cNvSpPr/>
          <p:nvPr/>
        </p:nvSpPr>
        <p:spPr>
          <a:xfrm>
            <a:off x="135729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42</a:t>
            </a:r>
            <a:endParaRPr lang="ru-RU" sz="2800" b="1" dirty="0"/>
          </a:p>
        </p:txBody>
      </p:sp>
      <p:sp>
        <p:nvSpPr>
          <p:cNvPr id="88" name="Управляющая кнопка: настраиваемая 87">
            <a:hlinkClick r:id="rId45" action="ppaction://hlinksldjump" highlightClick="1"/>
          </p:cNvPr>
          <p:cNvSpPr/>
          <p:nvPr/>
        </p:nvSpPr>
        <p:spPr>
          <a:xfrm>
            <a:off x="242886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43</a:t>
            </a:r>
            <a:endParaRPr lang="ru-RU" sz="2800" b="1" dirty="0"/>
          </a:p>
        </p:txBody>
      </p:sp>
      <p:sp>
        <p:nvSpPr>
          <p:cNvPr id="89" name="Управляющая кнопка: настраиваемая 88">
            <a:hlinkClick r:id="rId46" action="ppaction://hlinksldjump" highlightClick="1"/>
          </p:cNvPr>
          <p:cNvSpPr/>
          <p:nvPr/>
        </p:nvSpPr>
        <p:spPr>
          <a:xfrm>
            <a:off x="3571868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44</a:t>
            </a:r>
            <a:endParaRPr lang="ru-RU" sz="2800" b="1" dirty="0"/>
          </a:p>
        </p:txBody>
      </p:sp>
      <p:sp>
        <p:nvSpPr>
          <p:cNvPr id="90" name="Управляющая кнопка: настраиваемая 89">
            <a:hlinkClick r:id="rId47" action="ppaction://hlinksldjump" highlightClick="1"/>
          </p:cNvPr>
          <p:cNvSpPr/>
          <p:nvPr/>
        </p:nvSpPr>
        <p:spPr>
          <a:xfrm>
            <a:off x="4714876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45</a:t>
            </a:r>
            <a:endParaRPr lang="ru-RU" sz="2800" b="1" dirty="0"/>
          </a:p>
        </p:txBody>
      </p:sp>
      <p:sp>
        <p:nvSpPr>
          <p:cNvPr id="91" name="Управляющая кнопка: настраиваемая 90">
            <a:hlinkClick r:id="rId48" action="ppaction://hlinksldjump" highlightClick="1"/>
          </p:cNvPr>
          <p:cNvSpPr/>
          <p:nvPr/>
        </p:nvSpPr>
        <p:spPr>
          <a:xfrm>
            <a:off x="5857884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46</a:t>
            </a:r>
            <a:endParaRPr lang="ru-RU" sz="2800" b="1" dirty="0"/>
          </a:p>
        </p:txBody>
      </p:sp>
      <p:sp>
        <p:nvSpPr>
          <p:cNvPr id="92" name="Управляющая кнопка: настраиваемая 91">
            <a:hlinkClick r:id="rId49" action="ppaction://hlinksldjump" highlightClick="1"/>
          </p:cNvPr>
          <p:cNvSpPr/>
          <p:nvPr/>
        </p:nvSpPr>
        <p:spPr>
          <a:xfrm>
            <a:off x="7000892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47</a:t>
            </a:r>
            <a:endParaRPr lang="ru-RU" sz="2800" b="1" dirty="0"/>
          </a:p>
        </p:txBody>
      </p:sp>
      <p:sp>
        <p:nvSpPr>
          <p:cNvPr id="94" name="Управляющая кнопка: настраиваемая 93">
            <a:hlinkClick r:id="rId50" action="ppaction://hlinksldjump" highlightClick="1"/>
          </p:cNvPr>
          <p:cNvSpPr/>
          <p:nvPr/>
        </p:nvSpPr>
        <p:spPr>
          <a:xfrm>
            <a:off x="814390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48</a:t>
            </a:r>
            <a:endParaRPr lang="ru-RU" sz="2800" b="1" dirty="0"/>
          </a:p>
        </p:txBody>
      </p:sp>
      <p:sp>
        <p:nvSpPr>
          <p:cNvPr id="95" name="Управляющая кнопка: настраиваемая 94">
            <a:hlinkClick r:id="rId51" action="ppaction://hlinksldjump" highlightClick="1"/>
          </p:cNvPr>
          <p:cNvSpPr/>
          <p:nvPr/>
        </p:nvSpPr>
        <p:spPr>
          <a:xfrm>
            <a:off x="28572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49</a:t>
            </a:r>
            <a:endParaRPr lang="ru-RU" sz="2800" b="1" dirty="0"/>
          </a:p>
        </p:txBody>
      </p:sp>
      <p:sp>
        <p:nvSpPr>
          <p:cNvPr id="96" name="Управляющая кнопка: настраиваемая 95">
            <a:hlinkClick r:id="rId52" action="ppaction://hlinksldjump" highlightClick="1"/>
          </p:cNvPr>
          <p:cNvSpPr/>
          <p:nvPr/>
        </p:nvSpPr>
        <p:spPr>
          <a:xfrm>
            <a:off x="135729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50</a:t>
            </a:r>
            <a:endParaRPr lang="ru-RU" sz="2800" b="1" dirty="0"/>
          </a:p>
        </p:txBody>
      </p:sp>
      <p:sp>
        <p:nvSpPr>
          <p:cNvPr id="97" name="Управляющая кнопка: настраиваемая 96">
            <a:hlinkClick r:id="rId53" action="ppaction://hlinksldjump" highlightClick="1"/>
          </p:cNvPr>
          <p:cNvSpPr/>
          <p:nvPr/>
        </p:nvSpPr>
        <p:spPr>
          <a:xfrm>
            <a:off x="242886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51</a:t>
            </a:r>
            <a:endParaRPr lang="ru-RU" sz="2800" b="1" dirty="0"/>
          </a:p>
        </p:txBody>
      </p:sp>
      <p:sp>
        <p:nvSpPr>
          <p:cNvPr id="98" name="Управляющая кнопка: настраиваемая 97">
            <a:hlinkClick r:id="rId54" action="ppaction://hlinksldjump" highlightClick="1"/>
          </p:cNvPr>
          <p:cNvSpPr/>
          <p:nvPr/>
        </p:nvSpPr>
        <p:spPr>
          <a:xfrm>
            <a:off x="3571868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52</a:t>
            </a:r>
            <a:endParaRPr lang="ru-RU" sz="2800" b="1" dirty="0"/>
          </a:p>
        </p:txBody>
      </p:sp>
      <p:sp>
        <p:nvSpPr>
          <p:cNvPr id="99" name="Управляющая кнопка: настраиваемая 98">
            <a:hlinkClick r:id="rId55" action="ppaction://hlinksldjump" highlightClick="1"/>
          </p:cNvPr>
          <p:cNvSpPr/>
          <p:nvPr/>
        </p:nvSpPr>
        <p:spPr>
          <a:xfrm>
            <a:off x="4714876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53</a:t>
            </a:r>
            <a:endParaRPr lang="ru-RU" sz="2800" b="1" dirty="0"/>
          </a:p>
        </p:txBody>
      </p:sp>
      <p:sp>
        <p:nvSpPr>
          <p:cNvPr id="100" name="Управляющая кнопка: настраиваемая 99">
            <a:hlinkClick r:id="rId56" action="ppaction://hlinksldjump" highlightClick="1"/>
          </p:cNvPr>
          <p:cNvSpPr/>
          <p:nvPr/>
        </p:nvSpPr>
        <p:spPr>
          <a:xfrm>
            <a:off x="5857884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54</a:t>
            </a:r>
            <a:endParaRPr lang="ru-RU" sz="2800" b="1" dirty="0"/>
          </a:p>
        </p:txBody>
      </p:sp>
      <p:sp>
        <p:nvSpPr>
          <p:cNvPr id="101" name="Управляющая кнопка: настраиваемая 100">
            <a:hlinkClick r:id="rId57" action="ppaction://hlinksldjump" highlightClick="1"/>
          </p:cNvPr>
          <p:cNvSpPr/>
          <p:nvPr/>
        </p:nvSpPr>
        <p:spPr>
          <a:xfrm>
            <a:off x="7000892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55</a:t>
            </a:r>
            <a:endParaRPr lang="ru-RU" sz="2800" b="1" dirty="0"/>
          </a:p>
        </p:txBody>
      </p:sp>
      <p:sp>
        <p:nvSpPr>
          <p:cNvPr id="102" name="Управляющая кнопка: настраиваемая 101">
            <a:hlinkClick r:id="rId58" action="ppaction://hlinksldjump" highlightClick="1"/>
          </p:cNvPr>
          <p:cNvSpPr/>
          <p:nvPr/>
        </p:nvSpPr>
        <p:spPr>
          <a:xfrm>
            <a:off x="814390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56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Управляющая кнопка: настраиваемая 18">
            <a:hlinkClick r:id="rId3" action="ppaction://hlinksldjump" highlightClick="1"/>
          </p:cNvPr>
          <p:cNvSpPr/>
          <p:nvPr/>
        </p:nvSpPr>
        <p:spPr>
          <a:xfrm>
            <a:off x="3571868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28</a:t>
            </a:r>
            <a:endParaRPr lang="ru-RU" sz="2800" b="1" dirty="0"/>
          </a:p>
        </p:txBody>
      </p:sp>
      <p:sp>
        <p:nvSpPr>
          <p:cNvPr id="20" name="Управляющая кнопка: настраиваемая 19">
            <a:hlinkClick r:id="rId4" action="ppaction://hlinksldjump" highlightClick="1"/>
          </p:cNvPr>
          <p:cNvSpPr/>
          <p:nvPr/>
        </p:nvSpPr>
        <p:spPr>
          <a:xfrm>
            <a:off x="4714876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29</a:t>
            </a:r>
            <a:endParaRPr lang="ru-RU" sz="2800" b="1" dirty="0"/>
          </a:p>
        </p:txBody>
      </p:sp>
      <p:sp>
        <p:nvSpPr>
          <p:cNvPr id="21" name="Управляющая кнопка: настраиваемая 20">
            <a:hlinkClick r:id="rId5" action="ppaction://hlinksldjump" highlightClick="1"/>
          </p:cNvPr>
          <p:cNvSpPr/>
          <p:nvPr/>
        </p:nvSpPr>
        <p:spPr>
          <a:xfrm>
            <a:off x="5857884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30</a:t>
            </a:r>
            <a:endParaRPr lang="ru-RU" sz="2800" b="1" dirty="0"/>
          </a:p>
        </p:txBody>
      </p:sp>
      <p:sp>
        <p:nvSpPr>
          <p:cNvPr id="22" name="Управляющая кнопка: настраиваемая 21">
            <a:hlinkClick r:id="rId6" action="ppaction://hlinksldjump" highlightClick="1"/>
          </p:cNvPr>
          <p:cNvSpPr/>
          <p:nvPr/>
        </p:nvSpPr>
        <p:spPr>
          <a:xfrm>
            <a:off x="7000892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31</a:t>
            </a:r>
            <a:endParaRPr lang="ru-RU" sz="2800" b="1" dirty="0"/>
          </a:p>
        </p:txBody>
      </p:sp>
      <p:sp>
        <p:nvSpPr>
          <p:cNvPr id="23" name="Управляющая кнопка: настраиваемая 22">
            <a:hlinkClick r:id="rId7" action="ppaction://hlinksldjump" highlightClick="1"/>
          </p:cNvPr>
          <p:cNvSpPr/>
          <p:nvPr/>
        </p:nvSpPr>
        <p:spPr>
          <a:xfrm>
            <a:off x="814390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32</a:t>
            </a:r>
            <a:endParaRPr lang="ru-RU" sz="2800" b="1" dirty="0"/>
          </a:p>
        </p:txBody>
      </p:sp>
      <p:sp>
        <p:nvSpPr>
          <p:cNvPr id="24" name="Управляющая кнопка: настраиваемая 23">
            <a:hlinkClick r:id="rId8" action="ppaction://hlinksldjump" highlightClick="1"/>
          </p:cNvPr>
          <p:cNvSpPr/>
          <p:nvPr/>
        </p:nvSpPr>
        <p:spPr>
          <a:xfrm>
            <a:off x="242886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35</a:t>
            </a:r>
            <a:endParaRPr lang="ru-RU" sz="2800" b="1" dirty="0"/>
          </a:p>
        </p:txBody>
      </p:sp>
      <p:sp>
        <p:nvSpPr>
          <p:cNvPr id="25" name="Управляющая кнопка: настраиваемая 24">
            <a:hlinkClick r:id="rId9" action="ppaction://hlinksldjump" highlightClick="1"/>
          </p:cNvPr>
          <p:cNvSpPr/>
          <p:nvPr/>
        </p:nvSpPr>
        <p:spPr>
          <a:xfrm>
            <a:off x="3571868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36</a:t>
            </a:r>
            <a:endParaRPr lang="ru-RU" sz="2800" b="1" dirty="0"/>
          </a:p>
        </p:txBody>
      </p:sp>
      <p:sp>
        <p:nvSpPr>
          <p:cNvPr id="26" name="Управляющая кнопка: настраиваемая 25">
            <a:hlinkClick r:id="rId10" action="ppaction://hlinksldjump" highlightClick="1"/>
          </p:cNvPr>
          <p:cNvSpPr/>
          <p:nvPr/>
        </p:nvSpPr>
        <p:spPr>
          <a:xfrm>
            <a:off x="4714876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37</a:t>
            </a:r>
            <a:endParaRPr lang="ru-RU" sz="2800" b="1" dirty="0"/>
          </a:p>
        </p:txBody>
      </p:sp>
      <p:sp>
        <p:nvSpPr>
          <p:cNvPr id="27" name="Управляющая кнопка: настраиваемая 26">
            <a:hlinkClick r:id="rId11" action="ppaction://hlinksldjump" highlightClick="1"/>
          </p:cNvPr>
          <p:cNvSpPr/>
          <p:nvPr/>
        </p:nvSpPr>
        <p:spPr>
          <a:xfrm>
            <a:off x="5857884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38</a:t>
            </a:r>
            <a:endParaRPr lang="ru-RU" sz="2800" b="1" dirty="0"/>
          </a:p>
        </p:txBody>
      </p:sp>
      <p:sp>
        <p:nvSpPr>
          <p:cNvPr id="28" name="Управляющая кнопка: настраиваемая 27">
            <a:hlinkClick r:id="rId12" action="ppaction://hlinksldjump" highlightClick="1"/>
          </p:cNvPr>
          <p:cNvSpPr/>
          <p:nvPr/>
        </p:nvSpPr>
        <p:spPr>
          <a:xfrm>
            <a:off x="7000892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39</a:t>
            </a:r>
            <a:endParaRPr lang="ru-RU" sz="2800" b="1" dirty="0"/>
          </a:p>
        </p:txBody>
      </p:sp>
      <p:sp>
        <p:nvSpPr>
          <p:cNvPr id="29" name="Управляющая кнопка: настраиваемая 28">
            <a:hlinkClick r:id="rId13" action="ppaction://hlinksldjump" highlightClick="1"/>
          </p:cNvPr>
          <p:cNvSpPr/>
          <p:nvPr/>
        </p:nvSpPr>
        <p:spPr>
          <a:xfrm>
            <a:off x="814390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40</a:t>
            </a:r>
            <a:endParaRPr lang="ru-RU" sz="2800" b="1" dirty="0"/>
          </a:p>
        </p:txBody>
      </p:sp>
      <p:sp>
        <p:nvSpPr>
          <p:cNvPr id="30" name="Управляющая кнопка: настраиваемая 29">
            <a:hlinkClick r:id="rId14" action="ppaction://hlinksldjump" highlightClick="1"/>
          </p:cNvPr>
          <p:cNvSpPr/>
          <p:nvPr/>
        </p:nvSpPr>
        <p:spPr>
          <a:xfrm>
            <a:off x="242886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43</a:t>
            </a:r>
            <a:endParaRPr lang="ru-RU" sz="2800" b="1" dirty="0"/>
          </a:p>
        </p:txBody>
      </p:sp>
      <p:sp>
        <p:nvSpPr>
          <p:cNvPr id="31" name="Управляющая кнопка: настраиваемая 30">
            <a:hlinkClick r:id="rId15" action="ppaction://hlinksldjump" highlightClick="1"/>
          </p:cNvPr>
          <p:cNvSpPr/>
          <p:nvPr/>
        </p:nvSpPr>
        <p:spPr>
          <a:xfrm>
            <a:off x="3571868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44</a:t>
            </a:r>
            <a:endParaRPr lang="ru-RU" sz="2800" b="1" dirty="0"/>
          </a:p>
        </p:txBody>
      </p:sp>
      <p:sp>
        <p:nvSpPr>
          <p:cNvPr id="32" name="Управляющая кнопка: настраиваемая 31">
            <a:hlinkClick r:id="rId16" action="ppaction://hlinksldjump" highlightClick="1"/>
          </p:cNvPr>
          <p:cNvSpPr/>
          <p:nvPr/>
        </p:nvSpPr>
        <p:spPr>
          <a:xfrm>
            <a:off x="4714876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45</a:t>
            </a:r>
            <a:endParaRPr lang="ru-RU" sz="2800" b="1" dirty="0"/>
          </a:p>
        </p:txBody>
      </p:sp>
      <p:sp>
        <p:nvSpPr>
          <p:cNvPr id="33" name="Управляющая кнопка: настраиваемая 32">
            <a:hlinkClick r:id="rId17" action="ppaction://hlinksldjump" highlightClick="1"/>
          </p:cNvPr>
          <p:cNvSpPr/>
          <p:nvPr/>
        </p:nvSpPr>
        <p:spPr>
          <a:xfrm>
            <a:off x="5857884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46</a:t>
            </a:r>
            <a:endParaRPr lang="ru-RU" sz="2800" b="1" dirty="0"/>
          </a:p>
        </p:txBody>
      </p:sp>
      <p:sp>
        <p:nvSpPr>
          <p:cNvPr id="34" name="Управляющая кнопка: настраиваемая 33">
            <a:hlinkClick r:id="rId18" action="ppaction://hlinksldjump" highlightClick="1"/>
          </p:cNvPr>
          <p:cNvSpPr/>
          <p:nvPr/>
        </p:nvSpPr>
        <p:spPr>
          <a:xfrm>
            <a:off x="7000892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47</a:t>
            </a:r>
            <a:endParaRPr lang="ru-RU" sz="2800" b="1" dirty="0"/>
          </a:p>
        </p:txBody>
      </p:sp>
      <p:sp>
        <p:nvSpPr>
          <p:cNvPr id="35" name="Управляющая кнопка: настраиваемая 34">
            <a:hlinkClick r:id="rId19" action="ppaction://hlinksldjump" highlightClick="1"/>
          </p:cNvPr>
          <p:cNvSpPr/>
          <p:nvPr/>
        </p:nvSpPr>
        <p:spPr>
          <a:xfrm>
            <a:off x="814390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48</a:t>
            </a:r>
            <a:endParaRPr lang="ru-RU" sz="2800" b="1" dirty="0"/>
          </a:p>
        </p:txBody>
      </p:sp>
      <p:sp>
        <p:nvSpPr>
          <p:cNvPr id="36" name="Управляющая кнопка: настраиваемая 35">
            <a:hlinkClick r:id="rId20" action="ppaction://hlinksldjump" highlightClick="1"/>
          </p:cNvPr>
          <p:cNvSpPr/>
          <p:nvPr/>
        </p:nvSpPr>
        <p:spPr>
          <a:xfrm>
            <a:off x="242886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51</a:t>
            </a:r>
            <a:endParaRPr lang="ru-RU" sz="2800" b="1" dirty="0"/>
          </a:p>
        </p:txBody>
      </p:sp>
      <p:sp>
        <p:nvSpPr>
          <p:cNvPr id="37" name="Управляющая кнопка: настраиваемая 36">
            <a:hlinkClick r:id="rId21" action="ppaction://hlinksldjump" highlightClick="1"/>
          </p:cNvPr>
          <p:cNvSpPr/>
          <p:nvPr/>
        </p:nvSpPr>
        <p:spPr>
          <a:xfrm>
            <a:off x="3571868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52</a:t>
            </a:r>
            <a:endParaRPr lang="ru-RU" sz="2800" b="1" dirty="0"/>
          </a:p>
        </p:txBody>
      </p:sp>
      <p:sp>
        <p:nvSpPr>
          <p:cNvPr id="38" name="Управляющая кнопка: настраиваемая 37">
            <a:hlinkClick r:id="rId22" action="ppaction://hlinksldjump" highlightClick="1"/>
          </p:cNvPr>
          <p:cNvSpPr/>
          <p:nvPr/>
        </p:nvSpPr>
        <p:spPr>
          <a:xfrm>
            <a:off x="4714876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53</a:t>
            </a:r>
            <a:endParaRPr lang="ru-RU" sz="2800" b="1" dirty="0"/>
          </a:p>
        </p:txBody>
      </p:sp>
      <p:sp>
        <p:nvSpPr>
          <p:cNvPr id="39" name="Управляющая кнопка: настраиваемая 38">
            <a:hlinkClick r:id="rId23" action="ppaction://hlinksldjump" highlightClick="1"/>
          </p:cNvPr>
          <p:cNvSpPr/>
          <p:nvPr/>
        </p:nvSpPr>
        <p:spPr>
          <a:xfrm>
            <a:off x="5857884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54</a:t>
            </a:r>
            <a:endParaRPr lang="ru-RU" sz="2800" b="1" dirty="0"/>
          </a:p>
        </p:txBody>
      </p:sp>
      <p:sp>
        <p:nvSpPr>
          <p:cNvPr id="40" name="Управляющая кнопка: настраиваемая 39">
            <a:hlinkClick r:id="rId24" action="ppaction://hlinksldjump" highlightClick="1"/>
          </p:cNvPr>
          <p:cNvSpPr/>
          <p:nvPr/>
        </p:nvSpPr>
        <p:spPr>
          <a:xfrm>
            <a:off x="7000892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55</a:t>
            </a:r>
            <a:endParaRPr lang="ru-RU" sz="2800" b="1" dirty="0"/>
          </a:p>
        </p:txBody>
      </p:sp>
      <p:sp>
        <p:nvSpPr>
          <p:cNvPr id="41" name="Управляющая кнопка: настраиваемая 40">
            <a:hlinkClick r:id="rId25" action="ppaction://hlinksldjump" highlightClick="1"/>
          </p:cNvPr>
          <p:cNvSpPr/>
          <p:nvPr/>
        </p:nvSpPr>
        <p:spPr>
          <a:xfrm>
            <a:off x="814390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56</a:t>
            </a:r>
            <a:endParaRPr lang="ru-RU" sz="2800" b="1" dirty="0"/>
          </a:p>
        </p:txBody>
      </p:sp>
      <p:sp>
        <p:nvSpPr>
          <p:cNvPr id="44" name="Управляющая кнопка: настраиваемая 43">
            <a:hlinkClick r:id="rId26" action="ppaction://hlinksldjump" highlightClick="1"/>
          </p:cNvPr>
          <p:cNvSpPr/>
          <p:nvPr/>
        </p:nvSpPr>
        <p:spPr>
          <a:xfrm>
            <a:off x="28572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33</a:t>
            </a:r>
            <a:endParaRPr lang="ru-RU" sz="2800" b="1" dirty="0"/>
          </a:p>
        </p:txBody>
      </p:sp>
      <p:sp>
        <p:nvSpPr>
          <p:cNvPr id="45" name="Управляющая кнопка: настраиваемая 44">
            <a:hlinkClick r:id="rId27" action="ppaction://hlinksldjump" highlightClick="1"/>
          </p:cNvPr>
          <p:cNvSpPr/>
          <p:nvPr/>
        </p:nvSpPr>
        <p:spPr>
          <a:xfrm>
            <a:off x="135729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34</a:t>
            </a:r>
            <a:endParaRPr lang="ru-RU" sz="2800" b="1" dirty="0"/>
          </a:p>
        </p:txBody>
      </p:sp>
      <p:sp>
        <p:nvSpPr>
          <p:cNvPr id="46" name="Управляющая кнопка: настраиваемая 45">
            <a:hlinkClick r:id="rId28" action="ppaction://hlinksldjump" highlightClick="1"/>
          </p:cNvPr>
          <p:cNvSpPr/>
          <p:nvPr/>
        </p:nvSpPr>
        <p:spPr>
          <a:xfrm>
            <a:off x="28572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41</a:t>
            </a:r>
            <a:endParaRPr lang="ru-RU" sz="2800" b="1" dirty="0"/>
          </a:p>
        </p:txBody>
      </p:sp>
      <p:sp>
        <p:nvSpPr>
          <p:cNvPr id="47" name="Управляющая кнопка: настраиваемая 46">
            <a:hlinkClick r:id="rId29" action="ppaction://hlinksldjump" highlightClick="1"/>
          </p:cNvPr>
          <p:cNvSpPr/>
          <p:nvPr/>
        </p:nvSpPr>
        <p:spPr>
          <a:xfrm>
            <a:off x="135729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42</a:t>
            </a:r>
            <a:endParaRPr lang="ru-RU" sz="2800" b="1" dirty="0"/>
          </a:p>
        </p:txBody>
      </p:sp>
      <p:sp>
        <p:nvSpPr>
          <p:cNvPr id="49" name="Управляющая кнопка: настраиваемая 48">
            <a:hlinkClick r:id="rId30" action="ppaction://hlinksldjump" highlightClick="1"/>
          </p:cNvPr>
          <p:cNvSpPr/>
          <p:nvPr/>
        </p:nvSpPr>
        <p:spPr>
          <a:xfrm>
            <a:off x="135729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50</a:t>
            </a:r>
            <a:endParaRPr lang="ru-RU" sz="2800" b="1" dirty="0"/>
          </a:p>
        </p:txBody>
      </p:sp>
      <p:cxnSp>
        <p:nvCxnSpPr>
          <p:cNvPr id="86" name="Прямая соединительная линия 85"/>
          <p:cNvCxnSpPr/>
          <p:nvPr/>
        </p:nvCxnSpPr>
        <p:spPr>
          <a:xfrm rot="5400000" flipH="1" flipV="1">
            <a:off x="2643174" y="3286124"/>
            <a:ext cx="571504" cy="2857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7" name="Прямая соединительная линия 86"/>
          <p:cNvCxnSpPr/>
          <p:nvPr/>
        </p:nvCxnSpPr>
        <p:spPr>
          <a:xfrm rot="16200000" flipH="1">
            <a:off x="2571736" y="3500438"/>
            <a:ext cx="285752" cy="142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8" name="Управляющая кнопка: настраиваемая 87">
            <a:hlinkClick r:id="rId31" action="ppaction://hlinksldjump" highlightClick="1"/>
          </p:cNvPr>
          <p:cNvSpPr/>
          <p:nvPr/>
        </p:nvSpPr>
        <p:spPr>
          <a:xfrm>
            <a:off x="28572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49</a:t>
            </a:r>
            <a:endParaRPr lang="ru-RU" sz="2800" b="1" dirty="0"/>
          </a:p>
        </p:txBody>
      </p:sp>
      <p:sp>
        <p:nvSpPr>
          <p:cNvPr id="89" name="Управляющая кнопка: настраиваемая 88">
            <a:hlinkClick r:id="rId32" action="ppaction://hlinksldjump" highlightClick="1"/>
          </p:cNvPr>
          <p:cNvSpPr/>
          <p:nvPr/>
        </p:nvSpPr>
        <p:spPr>
          <a:xfrm>
            <a:off x="28572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90" name="Управляющая кнопка: настраиваемая 89">
            <a:hlinkClick r:id="rId33" action="ppaction://hlinksldjump" highlightClick="1"/>
          </p:cNvPr>
          <p:cNvSpPr/>
          <p:nvPr/>
        </p:nvSpPr>
        <p:spPr>
          <a:xfrm>
            <a:off x="135729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91" name="Управляющая кнопка: настраиваемая 90">
            <a:hlinkClick r:id="rId34" action="ppaction://hlinksldjump" highlightClick="1"/>
          </p:cNvPr>
          <p:cNvSpPr/>
          <p:nvPr/>
        </p:nvSpPr>
        <p:spPr>
          <a:xfrm>
            <a:off x="2428860" y="215308"/>
            <a:ext cx="644400" cy="784800"/>
          </a:xfrm>
          <a:prstGeom prst="actionButtonBlank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92" name="Управляющая кнопка: настраиваемая 91">
            <a:hlinkClick r:id="rId35" action="ppaction://hlinksldjump" highlightClick="1"/>
          </p:cNvPr>
          <p:cNvSpPr/>
          <p:nvPr/>
        </p:nvSpPr>
        <p:spPr>
          <a:xfrm>
            <a:off x="3571868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93" name="Управляющая кнопка: настраиваемая 92">
            <a:hlinkClick r:id="rId36" action="ppaction://hlinksldjump" highlightClick="1"/>
          </p:cNvPr>
          <p:cNvSpPr/>
          <p:nvPr/>
        </p:nvSpPr>
        <p:spPr>
          <a:xfrm>
            <a:off x="4714876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94" name="Управляющая кнопка: настраиваемая 93">
            <a:hlinkClick r:id="rId37" action="ppaction://hlinksldjump" highlightClick="1"/>
          </p:cNvPr>
          <p:cNvSpPr/>
          <p:nvPr/>
        </p:nvSpPr>
        <p:spPr>
          <a:xfrm>
            <a:off x="5857884" y="215308"/>
            <a:ext cx="644400" cy="784800"/>
          </a:xfrm>
          <a:prstGeom prst="actionButtonBlank">
            <a:avLst/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6</a:t>
            </a:r>
            <a:endParaRPr lang="ru-RU" sz="2800" b="1" dirty="0"/>
          </a:p>
        </p:txBody>
      </p:sp>
      <p:sp>
        <p:nvSpPr>
          <p:cNvPr id="95" name="Управляющая кнопка: настраиваемая 94">
            <a:hlinkClick r:id="rId38" action="ppaction://hlinksldjump" highlightClick="1"/>
          </p:cNvPr>
          <p:cNvSpPr/>
          <p:nvPr/>
        </p:nvSpPr>
        <p:spPr>
          <a:xfrm>
            <a:off x="7000892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7</a:t>
            </a:r>
            <a:endParaRPr lang="ru-RU" sz="2800" b="1" dirty="0"/>
          </a:p>
        </p:txBody>
      </p:sp>
      <p:sp>
        <p:nvSpPr>
          <p:cNvPr id="96" name="Управляющая кнопка: настраиваемая 95">
            <a:hlinkClick r:id="rId39" action="ppaction://hlinksldjump" highlightClick="1"/>
          </p:cNvPr>
          <p:cNvSpPr/>
          <p:nvPr/>
        </p:nvSpPr>
        <p:spPr>
          <a:xfrm>
            <a:off x="814390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8</a:t>
            </a:r>
            <a:endParaRPr lang="ru-RU" sz="2800" b="1" dirty="0"/>
          </a:p>
        </p:txBody>
      </p:sp>
      <p:sp>
        <p:nvSpPr>
          <p:cNvPr id="97" name="Управляющая кнопка: настраиваемая 96">
            <a:hlinkClick r:id="rId40" action="ppaction://hlinksldjump" highlightClick="1"/>
          </p:cNvPr>
          <p:cNvSpPr/>
          <p:nvPr/>
        </p:nvSpPr>
        <p:spPr>
          <a:xfrm>
            <a:off x="28572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9</a:t>
            </a:r>
            <a:endParaRPr lang="ru-RU" sz="2800" b="1" dirty="0"/>
          </a:p>
        </p:txBody>
      </p:sp>
      <p:sp>
        <p:nvSpPr>
          <p:cNvPr id="98" name="Управляющая кнопка: настраиваемая 97">
            <a:hlinkClick r:id="rId41" action="ppaction://hlinksldjump" highlightClick="1"/>
          </p:cNvPr>
          <p:cNvSpPr/>
          <p:nvPr/>
        </p:nvSpPr>
        <p:spPr>
          <a:xfrm>
            <a:off x="135729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10</a:t>
            </a:r>
            <a:endParaRPr lang="ru-RU" sz="2800" b="1" dirty="0"/>
          </a:p>
        </p:txBody>
      </p:sp>
      <p:sp>
        <p:nvSpPr>
          <p:cNvPr id="99" name="Управляющая кнопка: настраиваемая 98">
            <a:hlinkClick r:id="rId42" action="ppaction://hlinksldjump" highlightClick="1"/>
          </p:cNvPr>
          <p:cNvSpPr/>
          <p:nvPr/>
        </p:nvSpPr>
        <p:spPr>
          <a:xfrm>
            <a:off x="242886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11</a:t>
            </a:r>
            <a:endParaRPr lang="ru-RU" sz="2800" b="1" dirty="0"/>
          </a:p>
        </p:txBody>
      </p:sp>
      <p:sp>
        <p:nvSpPr>
          <p:cNvPr id="100" name="Управляющая кнопка: настраиваемая 99">
            <a:hlinkClick r:id="rId43" action="ppaction://hlinksldjump" highlightClick="1"/>
          </p:cNvPr>
          <p:cNvSpPr/>
          <p:nvPr/>
        </p:nvSpPr>
        <p:spPr>
          <a:xfrm>
            <a:off x="3571868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12</a:t>
            </a:r>
            <a:endParaRPr lang="ru-RU" sz="2800" b="1" dirty="0"/>
          </a:p>
        </p:txBody>
      </p:sp>
      <p:sp>
        <p:nvSpPr>
          <p:cNvPr id="101" name="Управляющая кнопка: настраиваемая 100">
            <a:hlinkClick r:id="rId44" action="ppaction://hlinksldjump" highlightClick="1"/>
          </p:cNvPr>
          <p:cNvSpPr/>
          <p:nvPr/>
        </p:nvSpPr>
        <p:spPr>
          <a:xfrm>
            <a:off x="4714876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13</a:t>
            </a:r>
            <a:endParaRPr lang="ru-RU" sz="2800" b="1" dirty="0"/>
          </a:p>
        </p:txBody>
      </p:sp>
      <p:sp>
        <p:nvSpPr>
          <p:cNvPr id="102" name="Управляющая кнопка: настраиваемая 101">
            <a:hlinkClick r:id="rId45" action="ppaction://hlinksldjump" highlightClick="1"/>
          </p:cNvPr>
          <p:cNvSpPr/>
          <p:nvPr/>
        </p:nvSpPr>
        <p:spPr>
          <a:xfrm>
            <a:off x="5857884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14</a:t>
            </a:r>
            <a:endParaRPr lang="ru-RU" sz="2800" b="1" dirty="0"/>
          </a:p>
        </p:txBody>
      </p:sp>
      <p:sp>
        <p:nvSpPr>
          <p:cNvPr id="103" name="Управляющая кнопка: настраиваемая 102">
            <a:hlinkClick r:id="rId46" action="ppaction://hlinksldjump" highlightClick="1"/>
          </p:cNvPr>
          <p:cNvSpPr/>
          <p:nvPr/>
        </p:nvSpPr>
        <p:spPr>
          <a:xfrm>
            <a:off x="7000892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15</a:t>
            </a:r>
            <a:endParaRPr lang="ru-RU" sz="2800" b="1" dirty="0"/>
          </a:p>
        </p:txBody>
      </p:sp>
      <p:sp>
        <p:nvSpPr>
          <p:cNvPr id="104" name="Управляющая кнопка: настраиваемая 103">
            <a:hlinkClick r:id="rId47" action="ppaction://hlinksldjump" highlightClick="1"/>
          </p:cNvPr>
          <p:cNvSpPr/>
          <p:nvPr/>
        </p:nvSpPr>
        <p:spPr>
          <a:xfrm>
            <a:off x="814390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16</a:t>
            </a:r>
            <a:endParaRPr lang="ru-RU" sz="2800" b="1" dirty="0"/>
          </a:p>
        </p:txBody>
      </p:sp>
      <p:sp>
        <p:nvSpPr>
          <p:cNvPr id="105" name="Управляющая кнопка: настраиваемая 104">
            <a:hlinkClick r:id="rId48" action="ppaction://hlinksldjump" highlightClick="1"/>
          </p:cNvPr>
          <p:cNvSpPr/>
          <p:nvPr/>
        </p:nvSpPr>
        <p:spPr>
          <a:xfrm>
            <a:off x="28572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17</a:t>
            </a:r>
            <a:endParaRPr lang="ru-RU" sz="2800" b="1" dirty="0"/>
          </a:p>
        </p:txBody>
      </p:sp>
      <p:sp>
        <p:nvSpPr>
          <p:cNvPr id="106" name="Управляющая кнопка: настраиваемая 105">
            <a:hlinkClick r:id="rId49" action="ppaction://hlinksldjump" highlightClick="1"/>
          </p:cNvPr>
          <p:cNvSpPr/>
          <p:nvPr/>
        </p:nvSpPr>
        <p:spPr>
          <a:xfrm>
            <a:off x="135729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18</a:t>
            </a:r>
            <a:endParaRPr lang="ru-RU" sz="2800" b="1" dirty="0"/>
          </a:p>
        </p:txBody>
      </p:sp>
      <p:sp>
        <p:nvSpPr>
          <p:cNvPr id="107" name="Управляющая кнопка: настраиваемая 106">
            <a:hlinkClick r:id="rId50" action="ppaction://hlinksldjump" highlightClick="1"/>
          </p:cNvPr>
          <p:cNvSpPr/>
          <p:nvPr/>
        </p:nvSpPr>
        <p:spPr>
          <a:xfrm>
            <a:off x="242886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19</a:t>
            </a:r>
            <a:endParaRPr lang="ru-RU" sz="2800" b="1" dirty="0"/>
          </a:p>
        </p:txBody>
      </p:sp>
      <p:sp>
        <p:nvSpPr>
          <p:cNvPr id="108" name="Управляющая кнопка: настраиваемая 107">
            <a:hlinkClick r:id="rId51" action="ppaction://hlinksldjump" highlightClick="1"/>
          </p:cNvPr>
          <p:cNvSpPr/>
          <p:nvPr/>
        </p:nvSpPr>
        <p:spPr>
          <a:xfrm>
            <a:off x="3571868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20</a:t>
            </a:r>
            <a:endParaRPr lang="ru-RU" sz="2800" b="1" dirty="0"/>
          </a:p>
        </p:txBody>
      </p:sp>
      <p:sp>
        <p:nvSpPr>
          <p:cNvPr id="109" name="Управляющая кнопка: настраиваемая 108">
            <a:hlinkClick r:id="rId52" action="ppaction://hlinksldjump" highlightClick="1"/>
          </p:cNvPr>
          <p:cNvSpPr/>
          <p:nvPr/>
        </p:nvSpPr>
        <p:spPr>
          <a:xfrm>
            <a:off x="4714876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21</a:t>
            </a:r>
            <a:endParaRPr lang="ru-RU" sz="2800" b="1" dirty="0"/>
          </a:p>
        </p:txBody>
      </p:sp>
      <p:sp>
        <p:nvSpPr>
          <p:cNvPr id="110" name="Управляющая кнопка: настраиваемая 109">
            <a:hlinkClick r:id="rId53" action="ppaction://hlinksldjump" highlightClick="1"/>
          </p:cNvPr>
          <p:cNvSpPr/>
          <p:nvPr/>
        </p:nvSpPr>
        <p:spPr>
          <a:xfrm>
            <a:off x="5857884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22</a:t>
            </a:r>
            <a:endParaRPr lang="ru-RU" sz="2800" b="1" dirty="0"/>
          </a:p>
        </p:txBody>
      </p:sp>
      <p:sp>
        <p:nvSpPr>
          <p:cNvPr id="111" name="Управляющая кнопка: настраиваемая 110">
            <a:hlinkClick r:id="rId54" action="ppaction://hlinksldjump" highlightClick="1"/>
          </p:cNvPr>
          <p:cNvSpPr/>
          <p:nvPr/>
        </p:nvSpPr>
        <p:spPr>
          <a:xfrm>
            <a:off x="7000892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23</a:t>
            </a:r>
            <a:endParaRPr lang="ru-RU" sz="2800" b="1" dirty="0"/>
          </a:p>
        </p:txBody>
      </p:sp>
      <p:sp>
        <p:nvSpPr>
          <p:cNvPr id="112" name="Управляющая кнопка: настраиваемая 111">
            <a:hlinkClick r:id="rId55" action="ppaction://hlinksldjump" highlightClick="1"/>
          </p:cNvPr>
          <p:cNvSpPr/>
          <p:nvPr/>
        </p:nvSpPr>
        <p:spPr>
          <a:xfrm>
            <a:off x="814390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24</a:t>
            </a:r>
            <a:endParaRPr lang="ru-RU" sz="2800" b="1" dirty="0"/>
          </a:p>
        </p:txBody>
      </p:sp>
      <p:sp>
        <p:nvSpPr>
          <p:cNvPr id="61" name="Управляющая кнопка: настраиваемая 60">
            <a:hlinkClick r:id="rId56" action="ppaction://hlinksldjump" highlightClick="1"/>
          </p:cNvPr>
          <p:cNvSpPr/>
          <p:nvPr/>
        </p:nvSpPr>
        <p:spPr>
          <a:xfrm>
            <a:off x="28572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25</a:t>
            </a:r>
            <a:endParaRPr lang="ru-RU" sz="2800" b="1" dirty="0"/>
          </a:p>
        </p:txBody>
      </p:sp>
      <p:sp>
        <p:nvSpPr>
          <p:cNvPr id="62" name="Управляющая кнопка: настраиваемая 61">
            <a:hlinkClick r:id="rId57" action="ppaction://hlinksldjump" highlightClick="1"/>
          </p:cNvPr>
          <p:cNvSpPr/>
          <p:nvPr/>
        </p:nvSpPr>
        <p:spPr>
          <a:xfrm>
            <a:off x="135729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26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Управляющая кнопка: настраиваемая 19">
            <a:hlinkClick r:id="rId3" action="ppaction://hlinksldjump" highlightClick="1"/>
          </p:cNvPr>
          <p:cNvSpPr/>
          <p:nvPr/>
        </p:nvSpPr>
        <p:spPr>
          <a:xfrm>
            <a:off x="4714876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29</a:t>
            </a:r>
            <a:endParaRPr lang="ru-RU" sz="2800" b="1" dirty="0"/>
          </a:p>
        </p:txBody>
      </p:sp>
      <p:sp>
        <p:nvSpPr>
          <p:cNvPr id="21" name="Управляющая кнопка: настраиваемая 20">
            <a:hlinkClick r:id="rId4" action="ppaction://hlinksldjump" highlightClick="1"/>
          </p:cNvPr>
          <p:cNvSpPr/>
          <p:nvPr/>
        </p:nvSpPr>
        <p:spPr>
          <a:xfrm>
            <a:off x="5857884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30</a:t>
            </a:r>
            <a:endParaRPr lang="ru-RU" sz="2800" b="1" dirty="0"/>
          </a:p>
        </p:txBody>
      </p:sp>
      <p:sp>
        <p:nvSpPr>
          <p:cNvPr id="22" name="Управляющая кнопка: настраиваемая 21">
            <a:hlinkClick r:id="rId5" action="ppaction://hlinksldjump" highlightClick="1"/>
          </p:cNvPr>
          <p:cNvSpPr/>
          <p:nvPr/>
        </p:nvSpPr>
        <p:spPr>
          <a:xfrm>
            <a:off x="7000892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31</a:t>
            </a:r>
            <a:endParaRPr lang="ru-RU" sz="2800" b="1" dirty="0"/>
          </a:p>
        </p:txBody>
      </p:sp>
      <p:sp>
        <p:nvSpPr>
          <p:cNvPr id="23" name="Управляющая кнопка: настраиваемая 22">
            <a:hlinkClick r:id="rId6" action="ppaction://hlinksldjump" highlightClick="1"/>
          </p:cNvPr>
          <p:cNvSpPr/>
          <p:nvPr/>
        </p:nvSpPr>
        <p:spPr>
          <a:xfrm>
            <a:off x="814390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32</a:t>
            </a:r>
            <a:endParaRPr lang="ru-RU" sz="2800" b="1" dirty="0"/>
          </a:p>
        </p:txBody>
      </p:sp>
      <p:sp>
        <p:nvSpPr>
          <p:cNvPr id="24" name="Управляющая кнопка: настраиваемая 23">
            <a:hlinkClick r:id="rId7" action="ppaction://hlinksldjump" highlightClick="1"/>
          </p:cNvPr>
          <p:cNvSpPr/>
          <p:nvPr/>
        </p:nvSpPr>
        <p:spPr>
          <a:xfrm>
            <a:off x="242886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35</a:t>
            </a:r>
            <a:endParaRPr lang="ru-RU" sz="2800" b="1" dirty="0"/>
          </a:p>
        </p:txBody>
      </p:sp>
      <p:sp>
        <p:nvSpPr>
          <p:cNvPr id="25" name="Управляющая кнопка: настраиваемая 24">
            <a:hlinkClick r:id="rId8" action="ppaction://hlinksldjump" highlightClick="1"/>
          </p:cNvPr>
          <p:cNvSpPr/>
          <p:nvPr/>
        </p:nvSpPr>
        <p:spPr>
          <a:xfrm>
            <a:off x="3571868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36</a:t>
            </a:r>
            <a:endParaRPr lang="ru-RU" sz="2800" b="1" dirty="0"/>
          </a:p>
        </p:txBody>
      </p:sp>
      <p:sp>
        <p:nvSpPr>
          <p:cNvPr id="26" name="Управляющая кнопка: настраиваемая 25">
            <a:hlinkClick r:id="rId9" action="ppaction://hlinksldjump" highlightClick="1"/>
          </p:cNvPr>
          <p:cNvSpPr/>
          <p:nvPr/>
        </p:nvSpPr>
        <p:spPr>
          <a:xfrm>
            <a:off x="4714876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37</a:t>
            </a:r>
            <a:endParaRPr lang="ru-RU" sz="2800" b="1" dirty="0"/>
          </a:p>
        </p:txBody>
      </p:sp>
      <p:sp>
        <p:nvSpPr>
          <p:cNvPr id="27" name="Управляющая кнопка: настраиваемая 26">
            <a:hlinkClick r:id="rId10" action="ppaction://hlinksldjump" highlightClick="1"/>
          </p:cNvPr>
          <p:cNvSpPr/>
          <p:nvPr/>
        </p:nvSpPr>
        <p:spPr>
          <a:xfrm>
            <a:off x="5857884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38</a:t>
            </a:r>
            <a:endParaRPr lang="ru-RU" sz="2800" b="1" dirty="0"/>
          </a:p>
        </p:txBody>
      </p:sp>
      <p:sp>
        <p:nvSpPr>
          <p:cNvPr id="28" name="Управляющая кнопка: настраиваемая 27">
            <a:hlinkClick r:id="rId11" action="ppaction://hlinksldjump" highlightClick="1"/>
          </p:cNvPr>
          <p:cNvSpPr/>
          <p:nvPr/>
        </p:nvSpPr>
        <p:spPr>
          <a:xfrm>
            <a:off x="7000892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39</a:t>
            </a:r>
            <a:endParaRPr lang="ru-RU" sz="2800" b="1" dirty="0"/>
          </a:p>
        </p:txBody>
      </p:sp>
      <p:sp>
        <p:nvSpPr>
          <p:cNvPr id="29" name="Управляющая кнопка: настраиваемая 28">
            <a:hlinkClick r:id="rId12" action="ppaction://hlinksldjump" highlightClick="1"/>
          </p:cNvPr>
          <p:cNvSpPr/>
          <p:nvPr/>
        </p:nvSpPr>
        <p:spPr>
          <a:xfrm>
            <a:off x="814390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40</a:t>
            </a:r>
            <a:endParaRPr lang="ru-RU" sz="2800" b="1" dirty="0"/>
          </a:p>
        </p:txBody>
      </p:sp>
      <p:sp>
        <p:nvSpPr>
          <p:cNvPr id="30" name="Управляющая кнопка: настраиваемая 29">
            <a:hlinkClick r:id="rId13" action="ppaction://hlinksldjump" highlightClick="1"/>
          </p:cNvPr>
          <p:cNvSpPr/>
          <p:nvPr/>
        </p:nvSpPr>
        <p:spPr>
          <a:xfrm>
            <a:off x="242886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43</a:t>
            </a:r>
            <a:endParaRPr lang="ru-RU" sz="2800" b="1" dirty="0"/>
          </a:p>
        </p:txBody>
      </p:sp>
      <p:sp>
        <p:nvSpPr>
          <p:cNvPr id="31" name="Управляющая кнопка: настраиваемая 30">
            <a:hlinkClick r:id="rId14" action="ppaction://hlinksldjump" highlightClick="1"/>
          </p:cNvPr>
          <p:cNvSpPr/>
          <p:nvPr/>
        </p:nvSpPr>
        <p:spPr>
          <a:xfrm>
            <a:off x="3571868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44</a:t>
            </a:r>
            <a:endParaRPr lang="ru-RU" sz="2800" b="1" dirty="0"/>
          </a:p>
        </p:txBody>
      </p:sp>
      <p:sp>
        <p:nvSpPr>
          <p:cNvPr id="32" name="Управляющая кнопка: настраиваемая 31">
            <a:hlinkClick r:id="rId15" action="ppaction://hlinksldjump" highlightClick="1"/>
          </p:cNvPr>
          <p:cNvSpPr/>
          <p:nvPr/>
        </p:nvSpPr>
        <p:spPr>
          <a:xfrm>
            <a:off x="4714876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45</a:t>
            </a:r>
            <a:endParaRPr lang="ru-RU" sz="2800" b="1" dirty="0"/>
          </a:p>
        </p:txBody>
      </p:sp>
      <p:sp>
        <p:nvSpPr>
          <p:cNvPr id="33" name="Управляющая кнопка: настраиваемая 32">
            <a:hlinkClick r:id="rId16" action="ppaction://hlinksldjump" highlightClick="1"/>
          </p:cNvPr>
          <p:cNvSpPr/>
          <p:nvPr/>
        </p:nvSpPr>
        <p:spPr>
          <a:xfrm>
            <a:off x="5857884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46</a:t>
            </a:r>
            <a:endParaRPr lang="ru-RU" sz="2800" b="1" dirty="0"/>
          </a:p>
        </p:txBody>
      </p:sp>
      <p:sp>
        <p:nvSpPr>
          <p:cNvPr id="34" name="Управляющая кнопка: настраиваемая 33">
            <a:hlinkClick r:id="rId17" action="ppaction://hlinksldjump" highlightClick="1"/>
          </p:cNvPr>
          <p:cNvSpPr/>
          <p:nvPr/>
        </p:nvSpPr>
        <p:spPr>
          <a:xfrm>
            <a:off x="7000892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47</a:t>
            </a:r>
            <a:endParaRPr lang="ru-RU" sz="2800" b="1" dirty="0"/>
          </a:p>
        </p:txBody>
      </p:sp>
      <p:sp>
        <p:nvSpPr>
          <p:cNvPr id="35" name="Управляющая кнопка: настраиваемая 34">
            <a:hlinkClick r:id="rId18" action="ppaction://hlinksldjump" highlightClick="1"/>
          </p:cNvPr>
          <p:cNvSpPr/>
          <p:nvPr/>
        </p:nvSpPr>
        <p:spPr>
          <a:xfrm>
            <a:off x="814390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48</a:t>
            </a:r>
            <a:endParaRPr lang="ru-RU" sz="2800" b="1" dirty="0"/>
          </a:p>
        </p:txBody>
      </p:sp>
      <p:sp>
        <p:nvSpPr>
          <p:cNvPr id="36" name="Управляющая кнопка: настраиваемая 35">
            <a:hlinkClick r:id="rId19" action="ppaction://hlinksldjump" highlightClick="1"/>
          </p:cNvPr>
          <p:cNvSpPr/>
          <p:nvPr/>
        </p:nvSpPr>
        <p:spPr>
          <a:xfrm>
            <a:off x="242886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51</a:t>
            </a:r>
            <a:endParaRPr lang="ru-RU" sz="2800" b="1" dirty="0"/>
          </a:p>
        </p:txBody>
      </p:sp>
      <p:sp>
        <p:nvSpPr>
          <p:cNvPr id="37" name="Управляющая кнопка: настраиваемая 36">
            <a:hlinkClick r:id="rId20" action="ppaction://hlinksldjump" highlightClick="1"/>
          </p:cNvPr>
          <p:cNvSpPr/>
          <p:nvPr/>
        </p:nvSpPr>
        <p:spPr>
          <a:xfrm>
            <a:off x="3571868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52</a:t>
            </a:r>
            <a:endParaRPr lang="ru-RU" sz="2800" b="1" dirty="0"/>
          </a:p>
        </p:txBody>
      </p:sp>
      <p:sp>
        <p:nvSpPr>
          <p:cNvPr id="38" name="Управляющая кнопка: настраиваемая 37">
            <a:hlinkClick r:id="rId21" action="ppaction://hlinksldjump" highlightClick="1"/>
          </p:cNvPr>
          <p:cNvSpPr/>
          <p:nvPr/>
        </p:nvSpPr>
        <p:spPr>
          <a:xfrm>
            <a:off x="4714876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53</a:t>
            </a:r>
            <a:endParaRPr lang="ru-RU" sz="2800" b="1" dirty="0"/>
          </a:p>
        </p:txBody>
      </p:sp>
      <p:sp>
        <p:nvSpPr>
          <p:cNvPr id="39" name="Управляющая кнопка: настраиваемая 38">
            <a:hlinkClick r:id="rId22" action="ppaction://hlinksldjump" highlightClick="1"/>
          </p:cNvPr>
          <p:cNvSpPr/>
          <p:nvPr/>
        </p:nvSpPr>
        <p:spPr>
          <a:xfrm>
            <a:off x="5857884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54</a:t>
            </a:r>
            <a:endParaRPr lang="ru-RU" sz="2800" b="1" dirty="0"/>
          </a:p>
        </p:txBody>
      </p:sp>
      <p:sp>
        <p:nvSpPr>
          <p:cNvPr id="40" name="Управляющая кнопка: настраиваемая 39">
            <a:hlinkClick r:id="rId23" action="ppaction://hlinksldjump" highlightClick="1"/>
          </p:cNvPr>
          <p:cNvSpPr/>
          <p:nvPr/>
        </p:nvSpPr>
        <p:spPr>
          <a:xfrm>
            <a:off x="7000892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55</a:t>
            </a:r>
            <a:endParaRPr lang="ru-RU" sz="2800" b="1" dirty="0"/>
          </a:p>
        </p:txBody>
      </p:sp>
      <p:sp>
        <p:nvSpPr>
          <p:cNvPr id="41" name="Управляющая кнопка: настраиваемая 40">
            <a:hlinkClick r:id="rId24" action="ppaction://hlinksldjump" highlightClick="1"/>
          </p:cNvPr>
          <p:cNvSpPr/>
          <p:nvPr/>
        </p:nvSpPr>
        <p:spPr>
          <a:xfrm>
            <a:off x="814390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56</a:t>
            </a:r>
            <a:endParaRPr lang="ru-RU" sz="2800" b="1" dirty="0"/>
          </a:p>
        </p:txBody>
      </p:sp>
      <p:sp>
        <p:nvSpPr>
          <p:cNvPr id="44" name="Управляющая кнопка: настраиваемая 43">
            <a:hlinkClick r:id="rId25" action="ppaction://hlinksldjump" highlightClick="1"/>
          </p:cNvPr>
          <p:cNvSpPr/>
          <p:nvPr/>
        </p:nvSpPr>
        <p:spPr>
          <a:xfrm>
            <a:off x="28572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33</a:t>
            </a:r>
            <a:endParaRPr lang="ru-RU" sz="2800" b="1" dirty="0"/>
          </a:p>
        </p:txBody>
      </p:sp>
      <p:sp>
        <p:nvSpPr>
          <p:cNvPr id="45" name="Управляющая кнопка: настраиваемая 44">
            <a:hlinkClick r:id="rId26" action="ppaction://hlinksldjump" highlightClick="1"/>
          </p:cNvPr>
          <p:cNvSpPr/>
          <p:nvPr/>
        </p:nvSpPr>
        <p:spPr>
          <a:xfrm>
            <a:off x="135729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34</a:t>
            </a:r>
            <a:endParaRPr lang="ru-RU" sz="2800" b="1" dirty="0"/>
          </a:p>
        </p:txBody>
      </p:sp>
      <p:sp>
        <p:nvSpPr>
          <p:cNvPr id="46" name="Управляющая кнопка: настраиваемая 45">
            <a:hlinkClick r:id="rId27" action="ppaction://hlinksldjump" highlightClick="1"/>
          </p:cNvPr>
          <p:cNvSpPr/>
          <p:nvPr/>
        </p:nvSpPr>
        <p:spPr>
          <a:xfrm>
            <a:off x="28572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41</a:t>
            </a:r>
            <a:endParaRPr lang="ru-RU" sz="2800" b="1" dirty="0"/>
          </a:p>
        </p:txBody>
      </p:sp>
      <p:sp>
        <p:nvSpPr>
          <p:cNvPr id="47" name="Управляющая кнопка: настраиваемая 46">
            <a:hlinkClick r:id="rId28" action="ppaction://hlinksldjump" highlightClick="1"/>
          </p:cNvPr>
          <p:cNvSpPr/>
          <p:nvPr/>
        </p:nvSpPr>
        <p:spPr>
          <a:xfrm>
            <a:off x="135729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42</a:t>
            </a:r>
            <a:endParaRPr lang="ru-RU" sz="2800" b="1" dirty="0"/>
          </a:p>
        </p:txBody>
      </p:sp>
      <p:sp>
        <p:nvSpPr>
          <p:cNvPr id="49" name="Управляющая кнопка: настраиваемая 48">
            <a:hlinkClick r:id="rId29" action="ppaction://hlinksldjump" highlightClick="1"/>
          </p:cNvPr>
          <p:cNvSpPr/>
          <p:nvPr/>
        </p:nvSpPr>
        <p:spPr>
          <a:xfrm>
            <a:off x="135729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50</a:t>
            </a:r>
            <a:endParaRPr lang="ru-RU" sz="2800" b="1" dirty="0"/>
          </a:p>
        </p:txBody>
      </p:sp>
      <p:cxnSp>
        <p:nvCxnSpPr>
          <p:cNvPr id="88" name="Прямая соединительная линия 87"/>
          <p:cNvCxnSpPr/>
          <p:nvPr/>
        </p:nvCxnSpPr>
        <p:spPr>
          <a:xfrm rot="5400000" flipH="1" flipV="1">
            <a:off x="3714744" y="3286124"/>
            <a:ext cx="571504" cy="2857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9" name="Прямая соединительная линия 88"/>
          <p:cNvCxnSpPr/>
          <p:nvPr/>
        </p:nvCxnSpPr>
        <p:spPr>
          <a:xfrm rot="16200000" flipH="1">
            <a:off x="3643306" y="3500438"/>
            <a:ext cx="285752" cy="142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0" name="Управляющая кнопка: настраиваемая 89">
            <a:hlinkClick r:id="rId30" action="ppaction://hlinksldjump" highlightClick="1"/>
          </p:cNvPr>
          <p:cNvSpPr/>
          <p:nvPr/>
        </p:nvSpPr>
        <p:spPr>
          <a:xfrm>
            <a:off x="28572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49</a:t>
            </a:r>
            <a:endParaRPr lang="ru-RU" sz="2800" b="1" dirty="0"/>
          </a:p>
        </p:txBody>
      </p:sp>
      <p:sp>
        <p:nvSpPr>
          <p:cNvPr id="91" name="Управляющая кнопка: настраиваемая 90">
            <a:hlinkClick r:id="rId31" action="ppaction://hlinksldjump" highlightClick="1"/>
          </p:cNvPr>
          <p:cNvSpPr/>
          <p:nvPr/>
        </p:nvSpPr>
        <p:spPr>
          <a:xfrm>
            <a:off x="28572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92" name="Управляющая кнопка: настраиваемая 91">
            <a:hlinkClick r:id="rId32" action="ppaction://hlinksldjump" highlightClick="1"/>
          </p:cNvPr>
          <p:cNvSpPr/>
          <p:nvPr/>
        </p:nvSpPr>
        <p:spPr>
          <a:xfrm>
            <a:off x="135729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93" name="Управляющая кнопка: настраиваемая 92">
            <a:hlinkClick r:id="rId33" action="ppaction://hlinksldjump" highlightClick="1"/>
          </p:cNvPr>
          <p:cNvSpPr/>
          <p:nvPr/>
        </p:nvSpPr>
        <p:spPr>
          <a:xfrm>
            <a:off x="2428860" y="215308"/>
            <a:ext cx="644400" cy="784800"/>
          </a:xfrm>
          <a:prstGeom prst="actionButtonBlank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94" name="Управляющая кнопка: настраиваемая 93">
            <a:hlinkClick r:id="rId34" action="ppaction://hlinksldjump" highlightClick="1"/>
          </p:cNvPr>
          <p:cNvSpPr/>
          <p:nvPr/>
        </p:nvSpPr>
        <p:spPr>
          <a:xfrm>
            <a:off x="3571868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95" name="Управляющая кнопка: настраиваемая 94">
            <a:hlinkClick r:id="rId35" action="ppaction://hlinksldjump" highlightClick="1"/>
          </p:cNvPr>
          <p:cNvSpPr/>
          <p:nvPr/>
        </p:nvSpPr>
        <p:spPr>
          <a:xfrm>
            <a:off x="4714876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96" name="Управляющая кнопка: настраиваемая 95">
            <a:hlinkClick r:id="rId36" action="ppaction://hlinksldjump" highlightClick="1"/>
          </p:cNvPr>
          <p:cNvSpPr/>
          <p:nvPr/>
        </p:nvSpPr>
        <p:spPr>
          <a:xfrm>
            <a:off x="5857884" y="215308"/>
            <a:ext cx="644400" cy="784800"/>
          </a:xfrm>
          <a:prstGeom prst="actionButtonBlank">
            <a:avLst/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6</a:t>
            </a:r>
            <a:endParaRPr lang="ru-RU" sz="2800" b="1" dirty="0"/>
          </a:p>
        </p:txBody>
      </p:sp>
      <p:sp>
        <p:nvSpPr>
          <p:cNvPr id="97" name="Управляющая кнопка: настраиваемая 96">
            <a:hlinkClick r:id="rId37" action="ppaction://hlinksldjump" highlightClick="1"/>
          </p:cNvPr>
          <p:cNvSpPr/>
          <p:nvPr/>
        </p:nvSpPr>
        <p:spPr>
          <a:xfrm>
            <a:off x="7000892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7</a:t>
            </a:r>
            <a:endParaRPr lang="ru-RU" sz="2800" b="1" dirty="0"/>
          </a:p>
        </p:txBody>
      </p:sp>
      <p:sp>
        <p:nvSpPr>
          <p:cNvPr id="98" name="Управляющая кнопка: настраиваемая 97">
            <a:hlinkClick r:id="rId38" action="ppaction://hlinksldjump" highlightClick="1"/>
          </p:cNvPr>
          <p:cNvSpPr/>
          <p:nvPr/>
        </p:nvSpPr>
        <p:spPr>
          <a:xfrm>
            <a:off x="814390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8</a:t>
            </a:r>
            <a:endParaRPr lang="ru-RU" sz="2800" b="1" dirty="0"/>
          </a:p>
        </p:txBody>
      </p:sp>
      <p:sp>
        <p:nvSpPr>
          <p:cNvPr id="99" name="Управляющая кнопка: настраиваемая 98">
            <a:hlinkClick r:id="rId39" action="ppaction://hlinksldjump" highlightClick="1"/>
          </p:cNvPr>
          <p:cNvSpPr/>
          <p:nvPr/>
        </p:nvSpPr>
        <p:spPr>
          <a:xfrm>
            <a:off x="28572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9</a:t>
            </a:r>
            <a:endParaRPr lang="ru-RU" sz="2800" b="1" dirty="0"/>
          </a:p>
        </p:txBody>
      </p:sp>
      <p:sp>
        <p:nvSpPr>
          <p:cNvPr id="100" name="Управляющая кнопка: настраиваемая 99">
            <a:hlinkClick r:id="rId40" action="ppaction://hlinksldjump" highlightClick="1"/>
          </p:cNvPr>
          <p:cNvSpPr/>
          <p:nvPr/>
        </p:nvSpPr>
        <p:spPr>
          <a:xfrm>
            <a:off x="135729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10</a:t>
            </a:r>
            <a:endParaRPr lang="ru-RU" sz="2800" b="1" dirty="0"/>
          </a:p>
        </p:txBody>
      </p:sp>
      <p:sp>
        <p:nvSpPr>
          <p:cNvPr id="101" name="Управляющая кнопка: настраиваемая 100">
            <a:hlinkClick r:id="rId41" action="ppaction://hlinksldjump" highlightClick="1"/>
          </p:cNvPr>
          <p:cNvSpPr/>
          <p:nvPr/>
        </p:nvSpPr>
        <p:spPr>
          <a:xfrm>
            <a:off x="242886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11</a:t>
            </a:r>
            <a:endParaRPr lang="ru-RU" sz="2800" b="1" dirty="0"/>
          </a:p>
        </p:txBody>
      </p:sp>
      <p:sp>
        <p:nvSpPr>
          <p:cNvPr id="102" name="Управляющая кнопка: настраиваемая 101">
            <a:hlinkClick r:id="rId42" action="ppaction://hlinksldjump" highlightClick="1"/>
          </p:cNvPr>
          <p:cNvSpPr/>
          <p:nvPr/>
        </p:nvSpPr>
        <p:spPr>
          <a:xfrm>
            <a:off x="3571868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12</a:t>
            </a:r>
            <a:endParaRPr lang="ru-RU" sz="2800" b="1" dirty="0"/>
          </a:p>
        </p:txBody>
      </p:sp>
      <p:sp>
        <p:nvSpPr>
          <p:cNvPr id="103" name="Управляющая кнопка: настраиваемая 102">
            <a:hlinkClick r:id="rId43" action="ppaction://hlinksldjump" highlightClick="1"/>
          </p:cNvPr>
          <p:cNvSpPr/>
          <p:nvPr/>
        </p:nvSpPr>
        <p:spPr>
          <a:xfrm>
            <a:off x="4714876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13</a:t>
            </a:r>
            <a:endParaRPr lang="ru-RU" sz="2800" b="1" dirty="0"/>
          </a:p>
        </p:txBody>
      </p:sp>
      <p:sp>
        <p:nvSpPr>
          <p:cNvPr id="104" name="Управляющая кнопка: настраиваемая 103">
            <a:hlinkClick r:id="rId44" action="ppaction://hlinksldjump" highlightClick="1"/>
          </p:cNvPr>
          <p:cNvSpPr/>
          <p:nvPr/>
        </p:nvSpPr>
        <p:spPr>
          <a:xfrm>
            <a:off x="5857884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14</a:t>
            </a:r>
            <a:endParaRPr lang="ru-RU" sz="2800" b="1" dirty="0"/>
          </a:p>
        </p:txBody>
      </p:sp>
      <p:sp>
        <p:nvSpPr>
          <p:cNvPr id="105" name="Управляющая кнопка: настраиваемая 104">
            <a:hlinkClick r:id="rId45" action="ppaction://hlinksldjump" highlightClick="1"/>
          </p:cNvPr>
          <p:cNvSpPr/>
          <p:nvPr/>
        </p:nvSpPr>
        <p:spPr>
          <a:xfrm>
            <a:off x="7000892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15</a:t>
            </a:r>
            <a:endParaRPr lang="ru-RU" sz="2800" b="1" dirty="0"/>
          </a:p>
        </p:txBody>
      </p:sp>
      <p:sp>
        <p:nvSpPr>
          <p:cNvPr id="106" name="Управляющая кнопка: настраиваемая 105">
            <a:hlinkClick r:id="rId46" action="ppaction://hlinksldjump" highlightClick="1"/>
          </p:cNvPr>
          <p:cNvSpPr/>
          <p:nvPr/>
        </p:nvSpPr>
        <p:spPr>
          <a:xfrm>
            <a:off x="814390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16</a:t>
            </a:r>
            <a:endParaRPr lang="ru-RU" sz="2800" b="1" dirty="0"/>
          </a:p>
        </p:txBody>
      </p:sp>
      <p:sp>
        <p:nvSpPr>
          <p:cNvPr id="107" name="Управляющая кнопка: настраиваемая 106">
            <a:hlinkClick r:id="rId47" action="ppaction://hlinksldjump" highlightClick="1"/>
          </p:cNvPr>
          <p:cNvSpPr/>
          <p:nvPr/>
        </p:nvSpPr>
        <p:spPr>
          <a:xfrm>
            <a:off x="28572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17</a:t>
            </a:r>
            <a:endParaRPr lang="ru-RU" sz="2800" b="1" dirty="0"/>
          </a:p>
        </p:txBody>
      </p:sp>
      <p:sp>
        <p:nvSpPr>
          <p:cNvPr id="108" name="Управляющая кнопка: настраиваемая 107">
            <a:hlinkClick r:id="rId48" action="ppaction://hlinksldjump" highlightClick="1"/>
          </p:cNvPr>
          <p:cNvSpPr/>
          <p:nvPr/>
        </p:nvSpPr>
        <p:spPr>
          <a:xfrm>
            <a:off x="135729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18</a:t>
            </a:r>
            <a:endParaRPr lang="ru-RU" sz="2800" b="1" dirty="0"/>
          </a:p>
        </p:txBody>
      </p:sp>
      <p:sp>
        <p:nvSpPr>
          <p:cNvPr id="109" name="Управляющая кнопка: настраиваемая 108">
            <a:hlinkClick r:id="rId49" action="ppaction://hlinksldjump" highlightClick="1"/>
          </p:cNvPr>
          <p:cNvSpPr/>
          <p:nvPr/>
        </p:nvSpPr>
        <p:spPr>
          <a:xfrm>
            <a:off x="242886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19</a:t>
            </a:r>
            <a:endParaRPr lang="ru-RU" sz="2800" b="1" dirty="0"/>
          </a:p>
        </p:txBody>
      </p:sp>
      <p:sp>
        <p:nvSpPr>
          <p:cNvPr id="110" name="Управляющая кнопка: настраиваемая 109">
            <a:hlinkClick r:id="rId50" action="ppaction://hlinksldjump" highlightClick="1"/>
          </p:cNvPr>
          <p:cNvSpPr/>
          <p:nvPr/>
        </p:nvSpPr>
        <p:spPr>
          <a:xfrm>
            <a:off x="3571868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20</a:t>
            </a:r>
            <a:endParaRPr lang="ru-RU" sz="2800" b="1" dirty="0"/>
          </a:p>
        </p:txBody>
      </p:sp>
      <p:sp>
        <p:nvSpPr>
          <p:cNvPr id="111" name="Управляющая кнопка: настраиваемая 110">
            <a:hlinkClick r:id="rId51" action="ppaction://hlinksldjump" highlightClick="1"/>
          </p:cNvPr>
          <p:cNvSpPr/>
          <p:nvPr/>
        </p:nvSpPr>
        <p:spPr>
          <a:xfrm>
            <a:off x="4714876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21</a:t>
            </a:r>
            <a:endParaRPr lang="ru-RU" sz="2800" b="1" dirty="0"/>
          </a:p>
        </p:txBody>
      </p:sp>
      <p:sp>
        <p:nvSpPr>
          <p:cNvPr id="112" name="Управляющая кнопка: настраиваемая 111">
            <a:hlinkClick r:id="rId52" action="ppaction://hlinksldjump" highlightClick="1"/>
          </p:cNvPr>
          <p:cNvSpPr/>
          <p:nvPr/>
        </p:nvSpPr>
        <p:spPr>
          <a:xfrm>
            <a:off x="5857884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22</a:t>
            </a:r>
            <a:endParaRPr lang="ru-RU" sz="2800" b="1" dirty="0"/>
          </a:p>
        </p:txBody>
      </p:sp>
      <p:sp>
        <p:nvSpPr>
          <p:cNvPr id="113" name="Управляющая кнопка: настраиваемая 112">
            <a:hlinkClick r:id="rId53" action="ppaction://hlinksldjump" highlightClick="1"/>
          </p:cNvPr>
          <p:cNvSpPr/>
          <p:nvPr/>
        </p:nvSpPr>
        <p:spPr>
          <a:xfrm>
            <a:off x="7000892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23</a:t>
            </a:r>
            <a:endParaRPr lang="ru-RU" sz="2800" b="1" dirty="0"/>
          </a:p>
        </p:txBody>
      </p:sp>
      <p:sp>
        <p:nvSpPr>
          <p:cNvPr id="114" name="Управляющая кнопка: настраиваемая 113">
            <a:hlinkClick r:id="rId54" action="ppaction://hlinksldjump" highlightClick="1"/>
          </p:cNvPr>
          <p:cNvSpPr/>
          <p:nvPr/>
        </p:nvSpPr>
        <p:spPr>
          <a:xfrm>
            <a:off x="814390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24</a:t>
            </a:r>
            <a:endParaRPr lang="ru-RU" sz="2800" b="1" dirty="0"/>
          </a:p>
        </p:txBody>
      </p:sp>
      <p:sp>
        <p:nvSpPr>
          <p:cNvPr id="62" name="Управляющая кнопка: настраиваемая 61">
            <a:hlinkClick r:id="rId55" action="ppaction://hlinksldjump" highlightClick="1"/>
          </p:cNvPr>
          <p:cNvSpPr/>
          <p:nvPr/>
        </p:nvSpPr>
        <p:spPr>
          <a:xfrm>
            <a:off x="242886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27</a:t>
            </a:r>
            <a:endParaRPr lang="ru-RU" sz="2800" b="1" dirty="0"/>
          </a:p>
        </p:txBody>
      </p:sp>
      <p:sp>
        <p:nvSpPr>
          <p:cNvPr id="63" name="Управляющая кнопка: настраиваемая 62">
            <a:hlinkClick r:id="rId56" action="ppaction://hlinksldjump" highlightClick="1"/>
          </p:cNvPr>
          <p:cNvSpPr/>
          <p:nvPr/>
        </p:nvSpPr>
        <p:spPr>
          <a:xfrm>
            <a:off x="28572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25</a:t>
            </a:r>
            <a:endParaRPr lang="ru-RU" sz="2800" b="1" dirty="0"/>
          </a:p>
        </p:txBody>
      </p:sp>
      <p:sp>
        <p:nvSpPr>
          <p:cNvPr id="64" name="Управляющая кнопка: настраиваемая 63">
            <a:hlinkClick r:id="rId57" action="ppaction://hlinksldjump" highlightClick="1"/>
          </p:cNvPr>
          <p:cNvSpPr/>
          <p:nvPr/>
        </p:nvSpPr>
        <p:spPr>
          <a:xfrm>
            <a:off x="135729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26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Управляющая кнопка: настраиваемая 20">
            <a:hlinkClick r:id="rId3" action="ppaction://hlinksldjump" highlightClick="1"/>
          </p:cNvPr>
          <p:cNvSpPr/>
          <p:nvPr/>
        </p:nvSpPr>
        <p:spPr>
          <a:xfrm>
            <a:off x="5857884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30</a:t>
            </a:r>
            <a:endParaRPr lang="ru-RU" sz="2800" b="1" dirty="0"/>
          </a:p>
        </p:txBody>
      </p:sp>
      <p:sp>
        <p:nvSpPr>
          <p:cNvPr id="22" name="Управляющая кнопка: настраиваемая 21">
            <a:hlinkClick r:id="rId4" action="ppaction://hlinksldjump" highlightClick="1"/>
          </p:cNvPr>
          <p:cNvSpPr/>
          <p:nvPr/>
        </p:nvSpPr>
        <p:spPr>
          <a:xfrm>
            <a:off x="7000892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31</a:t>
            </a:r>
            <a:endParaRPr lang="ru-RU" sz="2800" b="1" dirty="0"/>
          </a:p>
        </p:txBody>
      </p:sp>
      <p:sp>
        <p:nvSpPr>
          <p:cNvPr id="23" name="Управляющая кнопка: настраиваемая 22">
            <a:hlinkClick r:id="rId5" action="ppaction://hlinksldjump" highlightClick="1"/>
          </p:cNvPr>
          <p:cNvSpPr/>
          <p:nvPr/>
        </p:nvSpPr>
        <p:spPr>
          <a:xfrm>
            <a:off x="814390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32</a:t>
            </a:r>
            <a:endParaRPr lang="ru-RU" sz="2800" b="1" dirty="0"/>
          </a:p>
        </p:txBody>
      </p:sp>
      <p:sp>
        <p:nvSpPr>
          <p:cNvPr id="24" name="Управляющая кнопка: настраиваемая 23">
            <a:hlinkClick r:id="rId6" action="ppaction://hlinksldjump" highlightClick="1"/>
          </p:cNvPr>
          <p:cNvSpPr/>
          <p:nvPr/>
        </p:nvSpPr>
        <p:spPr>
          <a:xfrm>
            <a:off x="242886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35</a:t>
            </a:r>
            <a:endParaRPr lang="ru-RU" sz="2800" b="1" dirty="0"/>
          </a:p>
        </p:txBody>
      </p:sp>
      <p:sp>
        <p:nvSpPr>
          <p:cNvPr id="25" name="Управляющая кнопка: настраиваемая 24">
            <a:hlinkClick r:id="rId7" action="ppaction://hlinksldjump" highlightClick="1"/>
          </p:cNvPr>
          <p:cNvSpPr/>
          <p:nvPr/>
        </p:nvSpPr>
        <p:spPr>
          <a:xfrm>
            <a:off x="3571868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36</a:t>
            </a:r>
            <a:endParaRPr lang="ru-RU" sz="2800" b="1" dirty="0"/>
          </a:p>
        </p:txBody>
      </p:sp>
      <p:sp>
        <p:nvSpPr>
          <p:cNvPr id="26" name="Управляющая кнопка: настраиваемая 25">
            <a:hlinkClick r:id="rId8" action="ppaction://hlinksldjump" highlightClick="1"/>
          </p:cNvPr>
          <p:cNvSpPr/>
          <p:nvPr/>
        </p:nvSpPr>
        <p:spPr>
          <a:xfrm>
            <a:off x="4714876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37</a:t>
            </a:r>
            <a:endParaRPr lang="ru-RU" sz="2800" b="1" dirty="0"/>
          </a:p>
        </p:txBody>
      </p:sp>
      <p:sp>
        <p:nvSpPr>
          <p:cNvPr id="27" name="Управляющая кнопка: настраиваемая 26">
            <a:hlinkClick r:id="rId9" action="ppaction://hlinksldjump" highlightClick="1"/>
          </p:cNvPr>
          <p:cNvSpPr/>
          <p:nvPr/>
        </p:nvSpPr>
        <p:spPr>
          <a:xfrm>
            <a:off x="5857884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38</a:t>
            </a:r>
            <a:endParaRPr lang="ru-RU" sz="2800" b="1" dirty="0"/>
          </a:p>
        </p:txBody>
      </p:sp>
      <p:sp>
        <p:nvSpPr>
          <p:cNvPr id="28" name="Управляющая кнопка: настраиваемая 27">
            <a:hlinkClick r:id="rId10" action="ppaction://hlinksldjump" highlightClick="1"/>
          </p:cNvPr>
          <p:cNvSpPr/>
          <p:nvPr/>
        </p:nvSpPr>
        <p:spPr>
          <a:xfrm>
            <a:off x="7000892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39</a:t>
            </a:r>
            <a:endParaRPr lang="ru-RU" sz="2800" b="1" dirty="0"/>
          </a:p>
        </p:txBody>
      </p:sp>
      <p:sp>
        <p:nvSpPr>
          <p:cNvPr id="29" name="Управляющая кнопка: настраиваемая 28">
            <a:hlinkClick r:id="rId11" action="ppaction://hlinksldjump" highlightClick="1"/>
          </p:cNvPr>
          <p:cNvSpPr/>
          <p:nvPr/>
        </p:nvSpPr>
        <p:spPr>
          <a:xfrm>
            <a:off x="814390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40</a:t>
            </a:r>
            <a:endParaRPr lang="ru-RU" sz="2800" b="1" dirty="0"/>
          </a:p>
        </p:txBody>
      </p:sp>
      <p:sp>
        <p:nvSpPr>
          <p:cNvPr id="30" name="Управляющая кнопка: настраиваемая 29">
            <a:hlinkClick r:id="rId12" action="ppaction://hlinksldjump" highlightClick="1"/>
          </p:cNvPr>
          <p:cNvSpPr/>
          <p:nvPr/>
        </p:nvSpPr>
        <p:spPr>
          <a:xfrm>
            <a:off x="242886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43</a:t>
            </a:r>
            <a:endParaRPr lang="ru-RU" sz="2800" b="1" dirty="0"/>
          </a:p>
        </p:txBody>
      </p:sp>
      <p:sp>
        <p:nvSpPr>
          <p:cNvPr id="31" name="Управляющая кнопка: настраиваемая 30">
            <a:hlinkClick r:id="rId13" action="ppaction://hlinksldjump" highlightClick="1"/>
          </p:cNvPr>
          <p:cNvSpPr/>
          <p:nvPr/>
        </p:nvSpPr>
        <p:spPr>
          <a:xfrm>
            <a:off x="3571868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44</a:t>
            </a:r>
            <a:endParaRPr lang="ru-RU" sz="2800" b="1" dirty="0"/>
          </a:p>
        </p:txBody>
      </p:sp>
      <p:sp>
        <p:nvSpPr>
          <p:cNvPr id="32" name="Управляющая кнопка: настраиваемая 31">
            <a:hlinkClick r:id="rId14" action="ppaction://hlinksldjump" highlightClick="1"/>
          </p:cNvPr>
          <p:cNvSpPr/>
          <p:nvPr/>
        </p:nvSpPr>
        <p:spPr>
          <a:xfrm>
            <a:off x="4714876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45</a:t>
            </a:r>
            <a:endParaRPr lang="ru-RU" sz="2800" b="1" dirty="0"/>
          </a:p>
        </p:txBody>
      </p:sp>
      <p:sp>
        <p:nvSpPr>
          <p:cNvPr id="33" name="Управляющая кнопка: настраиваемая 32">
            <a:hlinkClick r:id="rId15" action="ppaction://hlinksldjump" highlightClick="1"/>
          </p:cNvPr>
          <p:cNvSpPr/>
          <p:nvPr/>
        </p:nvSpPr>
        <p:spPr>
          <a:xfrm>
            <a:off x="5857884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46</a:t>
            </a:r>
            <a:endParaRPr lang="ru-RU" sz="2800" b="1" dirty="0"/>
          </a:p>
        </p:txBody>
      </p:sp>
      <p:sp>
        <p:nvSpPr>
          <p:cNvPr id="34" name="Управляющая кнопка: настраиваемая 33">
            <a:hlinkClick r:id="rId16" action="ppaction://hlinksldjump" highlightClick="1"/>
          </p:cNvPr>
          <p:cNvSpPr/>
          <p:nvPr/>
        </p:nvSpPr>
        <p:spPr>
          <a:xfrm>
            <a:off x="7000892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47</a:t>
            </a:r>
            <a:endParaRPr lang="ru-RU" sz="2800" b="1" dirty="0"/>
          </a:p>
        </p:txBody>
      </p:sp>
      <p:sp>
        <p:nvSpPr>
          <p:cNvPr id="35" name="Управляющая кнопка: настраиваемая 34">
            <a:hlinkClick r:id="rId17" action="ppaction://hlinksldjump" highlightClick="1"/>
          </p:cNvPr>
          <p:cNvSpPr/>
          <p:nvPr/>
        </p:nvSpPr>
        <p:spPr>
          <a:xfrm>
            <a:off x="814390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48</a:t>
            </a:r>
            <a:endParaRPr lang="ru-RU" sz="2800" b="1" dirty="0"/>
          </a:p>
        </p:txBody>
      </p:sp>
      <p:sp>
        <p:nvSpPr>
          <p:cNvPr id="36" name="Управляющая кнопка: настраиваемая 35">
            <a:hlinkClick r:id="rId18" action="ppaction://hlinksldjump" highlightClick="1"/>
          </p:cNvPr>
          <p:cNvSpPr/>
          <p:nvPr/>
        </p:nvSpPr>
        <p:spPr>
          <a:xfrm>
            <a:off x="242886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51</a:t>
            </a:r>
            <a:endParaRPr lang="ru-RU" sz="2800" b="1" dirty="0"/>
          </a:p>
        </p:txBody>
      </p:sp>
      <p:sp>
        <p:nvSpPr>
          <p:cNvPr id="37" name="Управляющая кнопка: настраиваемая 36">
            <a:hlinkClick r:id="rId19" action="ppaction://hlinksldjump" highlightClick="1"/>
          </p:cNvPr>
          <p:cNvSpPr/>
          <p:nvPr/>
        </p:nvSpPr>
        <p:spPr>
          <a:xfrm>
            <a:off x="3571868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52</a:t>
            </a:r>
            <a:endParaRPr lang="ru-RU" sz="2800" b="1" dirty="0"/>
          </a:p>
        </p:txBody>
      </p:sp>
      <p:sp>
        <p:nvSpPr>
          <p:cNvPr id="38" name="Управляющая кнопка: настраиваемая 37">
            <a:hlinkClick r:id="rId20" action="ppaction://hlinksldjump" highlightClick="1"/>
          </p:cNvPr>
          <p:cNvSpPr/>
          <p:nvPr/>
        </p:nvSpPr>
        <p:spPr>
          <a:xfrm>
            <a:off x="4714876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53</a:t>
            </a:r>
            <a:endParaRPr lang="ru-RU" sz="2800" b="1" dirty="0"/>
          </a:p>
        </p:txBody>
      </p:sp>
      <p:sp>
        <p:nvSpPr>
          <p:cNvPr id="39" name="Управляющая кнопка: настраиваемая 38">
            <a:hlinkClick r:id="rId21" action="ppaction://hlinksldjump" highlightClick="1"/>
          </p:cNvPr>
          <p:cNvSpPr/>
          <p:nvPr/>
        </p:nvSpPr>
        <p:spPr>
          <a:xfrm>
            <a:off x="5857884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54</a:t>
            </a:r>
            <a:endParaRPr lang="ru-RU" sz="2800" b="1" dirty="0"/>
          </a:p>
        </p:txBody>
      </p:sp>
      <p:sp>
        <p:nvSpPr>
          <p:cNvPr id="40" name="Управляющая кнопка: настраиваемая 39">
            <a:hlinkClick r:id="rId22" action="ppaction://hlinksldjump" highlightClick="1"/>
          </p:cNvPr>
          <p:cNvSpPr/>
          <p:nvPr/>
        </p:nvSpPr>
        <p:spPr>
          <a:xfrm>
            <a:off x="7000892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55</a:t>
            </a:r>
            <a:endParaRPr lang="ru-RU" sz="2800" b="1" dirty="0"/>
          </a:p>
        </p:txBody>
      </p:sp>
      <p:sp>
        <p:nvSpPr>
          <p:cNvPr id="41" name="Управляющая кнопка: настраиваемая 40">
            <a:hlinkClick r:id="rId23" action="ppaction://hlinksldjump" highlightClick="1"/>
          </p:cNvPr>
          <p:cNvSpPr/>
          <p:nvPr/>
        </p:nvSpPr>
        <p:spPr>
          <a:xfrm>
            <a:off x="814390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56</a:t>
            </a:r>
            <a:endParaRPr lang="ru-RU" sz="2800" b="1" dirty="0"/>
          </a:p>
        </p:txBody>
      </p:sp>
      <p:sp>
        <p:nvSpPr>
          <p:cNvPr id="44" name="Управляющая кнопка: настраиваемая 43">
            <a:hlinkClick r:id="rId24" action="ppaction://hlinksldjump" highlightClick="1"/>
          </p:cNvPr>
          <p:cNvSpPr/>
          <p:nvPr/>
        </p:nvSpPr>
        <p:spPr>
          <a:xfrm>
            <a:off x="28572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33</a:t>
            </a:r>
            <a:endParaRPr lang="ru-RU" sz="2800" b="1" dirty="0"/>
          </a:p>
        </p:txBody>
      </p:sp>
      <p:sp>
        <p:nvSpPr>
          <p:cNvPr id="45" name="Управляющая кнопка: настраиваемая 44">
            <a:hlinkClick r:id="rId25" action="ppaction://hlinksldjump" highlightClick="1"/>
          </p:cNvPr>
          <p:cNvSpPr/>
          <p:nvPr/>
        </p:nvSpPr>
        <p:spPr>
          <a:xfrm>
            <a:off x="135729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34</a:t>
            </a:r>
            <a:endParaRPr lang="ru-RU" sz="2800" b="1" dirty="0"/>
          </a:p>
        </p:txBody>
      </p:sp>
      <p:sp>
        <p:nvSpPr>
          <p:cNvPr id="46" name="Управляющая кнопка: настраиваемая 45">
            <a:hlinkClick r:id="rId26" action="ppaction://hlinksldjump" highlightClick="1"/>
          </p:cNvPr>
          <p:cNvSpPr/>
          <p:nvPr/>
        </p:nvSpPr>
        <p:spPr>
          <a:xfrm>
            <a:off x="28572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41</a:t>
            </a:r>
            <a:endParaRPr lang="ru-RU" sz="2800" b="1" dirty="0"/>
          </a:p>
        </p:txBody>
      </p:sp>
      <p:sp>
        <p:nvSpPr>
          <p:cNvPr id="47" name="Управляющая кнопка: настраиваемая 46">
            <a:hlinkClick r:id="rId27" action="ppaction://hlinksldjump" highlightClick="1"/>
          </p:cNvPr>
          <p:cNvSpPr/>
          <p:nvPr/>
        </p:nvSpPr>
        <p:spPr>
          <a:xfrm>
            <a:off x="135729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42</a:t>
            </a:r>
            <a:endParaRPr lang="ru-RU" sz="2800" b="1" dirty="0"/>
          </a:p>
        </p:txBody>
      </p:sp>
      <p:sp>
        <p:nvSpPr>
          <p:cNvPr id="49" name="Управляющая кнопка: настраиваемая 48">
            <a:hlinkClick r:id="rId28" action="ppaction://hlinksldjump" highlightClick="1"/>
          </p:cNvPr>
          <p:cNvSpPr/>
          <p:nvPr/>
        </p:nvSpPr>
        <p:spPr>
          <a:xfrm>
            <a:off x="135729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50</a:t>
            </a:r>
            <a:endParaRPr lang="ru-RU" sz="2800" b="1" dirty="0"/>
          </a:p>
        </p:txBody>
      </p:sp>
      <p:cxnSp>
        <p:nvCxnSpPr>
          <p:cNvPr id="90" name="Прямая соединительная линия 89"/>
          <p:cNvCxnSpPr/>
          <p:nvPr/>
        </p:nvCxnSpPr>
        <p:spPr>
          <a:xfrm rot="5400000" flipH="1" flipV="1">
            <a:off x="4857752" y="3286124"/>
            <a:ext cx="571504" cy="2857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1" name="Прямая соединительная линия 90"/>
          <p:cNvCxnSpPr/>
          <p:nvPr/>
        </p:nvCxnSpPr>
        <p:spPr>
          <a:xfrm rot="16200000" flipH="1">
            <a:off x="4786314" y="3500438"/>
            <a:ext cx="285752" cy="142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2" name="Управляющая кнопка: настраиваемая 91">
            <a:hlinkClick r:id="rId29" action="ppaction://hlinksldjump" highlightClick="1"/>
          </p:cNvPr>
          <p:cNvSpPr/>
          <p:nvPr/>
        </p:nvSpPr>
        <p:spPr>
          <a:xfrm>
            <a:off x="28572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49</a:t>
            </a:r>
            <a:endParaRPr lang="ru-RU" sz="2800" b="1" dirty="0"/>
          </a:p>
        </p:txBody>
      </p:sp>
      <p:sp>
        <p:nvSpPr>
          <p:cNvPr id="93" name="Управляющая кнопка: настраиваемая 92">
            <a:hlinkClick r:id="rId30" action="ppaction://hlinksldjump" highlightClick="1"/>
          </p:cNvPr>
          <p:cNvSpPr/>
          <p:nvPr/>
        </p:nvSpPr>
        <p:spPr>
          <a:xfrm>
            <a:off x="242886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27</a:t>
            </a:r>
            <a:endParaRPr lang="ru-RU" sz="2800" b="1" dirty="0"/>
          </a:p>
        </p:txBody>
      </p:sp>
      <p:sp>
        <p:nvSpPr>
          <p:cNvPr id="94" name="Управляющая кнопка: настраиваемая 93">
            <a:hlinkClick r:id="rId31" action="ppaction://hlinksldjump" highlightClick="1"/>
          </p:cNvPr>
          <p:cNvSpPr/>
          <p:nvPr/>
        </p:nvSpPr>
        <p:spPr>
          <a:xfrm>
            <a:off x="3571868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28</a:t>
            </a:r>
            <a:endParaRPr lang="ru-RU" sz="2800" b="1" dirty="0"/>
          </a:p>
        </p:txBody>
      </p:sp>
      <p:sp>
        <p:nvSpPr>
          <p:cNvPr id="95" name="Управляющая кнопка: настраиваемая 94">
            <a:hlinkClick r:id="rId32" action="ppaction://hlinksldjump" highlightClick="1"/>
          </p:cNvPr>
          <p:cNvSpPr/>
          <p:nvPr/>
        </p:nvSpPr>
        <p:spPr>
          <a:xfrm>
            <a:off x="28572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25</a:t>
            </a:r>
            <a:endParaRPr lang="ru-RU" sz="2800" b="1" dirty="0"/>
          </a:p>
        </p:txBody>
      </p:sp>
      <p:sp>
        <p:nvSpPr>
          <p:cNvPr id="96" name="Управляющая кнопка: настраиваемая 95">
            <a:hlinkClick r:id="rId33" action="ppaction://hlinksldjump" highlightClick="1"/>
          </p:cNvPr>
          <p:cNvSpPr/>
          <p:nvPr/>
        </p:nvSpPr>
        <p:spPr>
          <a:xfrm>
            <a:off x="135729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26</a:t>
            </a:r>
            <a:endParaRPr lang="ru-RU" sz="2800" b="1" dirty="0"/>
          </a:p>
        </p:txBody>
      </p:sp>
      <p:sp>
        <p:nvSpPr>
          <p:cNvPr id="97" name="Управляющая кнопка: настраиваемая 96">
            <a:hlinkClick r:id="rId34" action="ppaction://hlinksldjump" highlightClick="1"/>
          </p:cNvPr>
          <p:cNvSpPr/>
          <p:nvPr/>
        </p:nvSpPr>
        <p:spPr>
          <a:xfrm>
            <a:off x="28572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98" name="Управляющая кнопка: настраиваемая 97">
            <a:hlinkClick r:id="rId35" action="ppaction://hlinksldjump" highlightClick="1"/>
          </p:cNvPr>
          <p:cNvSpPr/>
          <p:nvPr/>
        </p:nvSpPr>
        <p:spPr>
          <a:xfrm>
            <a:off x="135729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99" name="Управляющая кнопка: настраиваемая 98">
            <a:hlinkClick r:id="rId36" action="ppaction://hlinksldjump" highlightClick="1"/>
          </p:cNvPr>
          <p:cNvSpPr/>
          <p:nvPr/>
        </p:nvSpPr>
        <p:spPr>
          <a:xfrm>
            <a:off x="2428860" y="215308"/>
            <a:ext cx="644400" cy="784800"/>
          </a:xfrm>
          <a:prstGeom prst="actionButtonBlank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100" name="Управляющая кнопка: настраиваемая 99">
            <a:hlinkClick r:id="rId37" action="ppaction://hlinksldjump" highlightClick="1"/>
          </p:cNvPr>
          <p:cNvSpPr/>
          <p:nvPr/>
        </p:nvSpPr>
        <p:spPr>
          <a:xfrm>
            <a:off x="3571868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101" name="Управляющая кнопка: настраиваемая 100">
            <a:hlinkClick r:id="rId38" action="ppaction://hlinksldjump" highlightClick="1"/>
          </p:cNvPr>
          <p:cNvSpPr/>
          <p:nvPr/>
        </p:nvSpPr>
        <p:spPr>
          <a:xfrm>
            <a:off x="4714876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102" name="Управляющая кнопка: настраиваемая 101">
            <a:hlinkClick r:id="rId39" action="ppaction://hlinksldjump" highlightClick="1"/>
          </p:cNvPr>
          <p:cNvSpPr/>
          <p:nvPr/>
        </p:nvSpPr>
        <p:spPr>
          <a:xfrm>
            <a:off x="5857884" y="215308"/>
            <a:ext cx="644400" cy="784800"/>
          </a:xfrm>
          <a:prstGeom prst="actionButtonBlank">
            <a:avLst/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6</a:t>
            </a:r>
            <a:endParaRPr lang="ru-RU" sz="2800" b="1" dirty="0"/>
          </a:p>
        </p:txBody>
      </p:sp>
      <p:sp>
        <p:nvSpPr>
          <p:cNvPr id="103" name="Управляющая кнопка: настраиваемая 102">
            <a:hlinkClick r:id="rId40" action="ppaction://hlinksldjump" highlightClick="1"/>
          </p:cNvPr>
          <p:cNvSpPr/>
          <p:nvPr/>
        </p:nvSpPr>
        <p:spPr>
          <a:xfrm>
            <a:off x="7000892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7</a:t>
            </a:r>
            <a:endParaRPr lang="ru-RU" sz="2800" b="1" dirty="0"/>
          </a:p>
        </p:txBody>
      </p:sp>
      <p:sp>
        <p:nvSpPr>
          <p:cNvPr id="104" name="Управляющая кнопка: настраиваемая 103">
            <a:hlinkClick r:id="rId41" action="ppaction://hlinksldjump" highlightClick="1"/>
          </p:cNvPr>
          <p:cNvSpPr/>
          <p:nvPr/>
        </p:nvSpPr>
        <p:spPr>
          <a:xfrm>
            <a:off x="814390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8</a:t>
            </a:r>
            <a:endParaRPr lang="ru-RU" sz="2800" b="1" dirty="0"/>
          </a:p>
        </p:txBody>
      </p:sp>
      <p:sp>
        <p:nvSpPr>
          <p:cNvPr id="105" name="Управляющая кнопка: настраиваемая 104">
            <a:hlinkClick r:id="rId42" action="ppaction://hlinksldjump" highlightClick="1"/>
          </p:cNvPr>
          <p:cNvSpPr/>
          <p:nvPr/>
        </p:nvSpPr>
        <p:spPr>
          <a:xfrm>
            <a:off x="28572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9</a:t>
            </a:r>
            <a:endParaRPr lang="ru-RU" sz="2800" b="1" dirty="0"/>
          </a:p>
        </p:txBody>
      </p:sp>
      <p:sp>
        <p:nvSpPr>
          <p:cNvPr id="106" name="Управляющая кнопка: настраиваемая 105">
            <a:hlinkClick r:id="rId43" action="ppaction://hlinksldjump" highlightClick="1"/>
          </p:cNvPr>
          <p:cNvSpPr/>
          <p:nvPr/>
        </p:nvSpPr>
        <p:spPr>
          <a:xfrm>
            <a:off x="135729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10</a:t>
            </a:r>
            <a:endParaRPr lang="ru-RU" sz="2800" b="1" dirty="0"/>
          </a:p>
        </p:txBody>
      </p:sp>
      <p:sp>
        <p:nvSpPr>
          <p:cNvPr id="107" name="Управляющая кнопка: настраиваемая 106">
            <a:hlinkClick r:id="rId44" action="ppaction://hlinksldjump" highlightClick="1"/>
          </p:cNvPr>
          <p:cNvSpPr/>
          <p:nvPr/>
        </p:nvSpPr>
        <p:spPr>
          <a:xfrm>
            <a:off x="242886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11</a:t>
            </a:r>
            <a:endParaRPr lang="ru-RU" sz="2800" b="1" dirty="0"/>
          </a:p>
        </p:txBody>
      </p:sp>
      <p:sp>
        <p:nvSpPr>
          <p:cNvPr id="108" name="Управляющая кнопка: настраиваемая 107">
            <a:hlinkClick r:id="rId45" action="ppaction://hlinksldjump" highlightClick="1"/>
          </p:cNvPr>
          <p:cNvSpPr/>
          <p:nvPr/>
        </p:nvSpPr>
        <p:spPr>
          <a:xfrm>
            <a:off x="3571868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12</a:t>
            </a:r>
            <a:endParaRPr lang="ru-RU" sz="2800" b="1" dirty="0"/>
          </a:p>
        </p:txBody>
      </p:sp>
      <p:sp>
        <p:nvSpPr>
          <p:cNvPr id="109" name="Управляющая кнопка: настраиваемая 108">
            <a:hlinkClick r:id="rId46" action="ppaction://hlinksldjump" highlightClick="1"/>
          </p:cNvPr>
          <p:cNvSpPr/>
          <p:nvPr/>
        </p:nvSpPr>
        <p:spPr>
          <a:xfrm>
            <a:off x="4714876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13</a:t>
            </a:r>
            <a:endParaRPr lang="ru-RU" sz="2800" b="1" dirty="0"/>
          </a:p>
        </p:txBody>
      </p:sp>
      <p:sp>
        <p:nvSpPr>
          <p:cNvPr id="110" name="Управляющая кнопка: настраиваемая 109">
            <a:hlinkClick r:id="rId47" action="ppaction://hlinksldjump" highlightClick="1"/>
          </p:cNvPr>
          <p:cNvSpPr/>
          <p:nvPr/>
        </p:nvSpPr>
        <p:spPr>
          <a:xfrm>
            <a:off x="5857884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14</a:t>
            </a:r>
            <a:endParaRPr lang="ru-RU" sz="2800" b="1" dirty="0"/>
          </a:p>
        </p:txBody>
      </p:sp>
      <p:sp>
        <p:nvSpPr>
          <p:cNvPr id="111" name="Управляющая кнопка: настраиваемая 110">
            <a:hlinkClick r:id="rId48" action="ppaction://hlinksldjump" highlightClick="1"/>
          </p:cNvPr>
          <p:cNvSpPr/>
          <p:nvPr/>
        </p:nvSpPr>
        <p:spPr>
          <a:xfrm>
            <a:off x="7000892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15</a:t>
            </a:r>
            <a:endParaRPr lang="ru-RU" sz="2800" b="1" dirty="0"/>
          </a:p>
        </p:txBody>
      </p:sp>
      <p:sp>
        <p:nvSpPr>
          <p:cNvPr id="112" name="Управляющая кнопка: настраиваемая 111">
            <a:hlinkClick r:id="rId49" action="ppaction://hlinksldjump" highlightClick="1"/>
          </p:cNvPr>
          <p:cNvSpPr/>
          <p:nvPr/>
        </p:nvSpPr>
        <p:spPr>
          <a:xfrm>
            <a:off x="814390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16</a:t>
            </a:r>
            <a:endParaRPr lang="ru-RU" sz="2800" b="1" dirty="0"/>
          </a:p>
        </p:txBody>
      </p:sp>
      <p:sp>
        <p:nvSpPr>
          <p:cNvPr id="113" name="Управляющая кнопка: настраиваемая 112">
            <a:hlinkClick r:id="rId50" action="ppaction://hlinksldjump" highlightClick="1"/>
          </p:cNvPr>
          <p:cNvSpPr/>
          <p:nvPr/>
        </p:nvSpPr>
        <p:spPr>
          <a:xfrm>
            <a:off x="28572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17</a:t>
            </a:r>
            <a:endParaRPr lang="ru-RU" sz="2800" b="1" dirty="0"/>
          </a:p>
        </p:txBody>
      </p:sp>
      <p:sp>
        <p:nvSpPr>
          <p:cNvPr id="114" name="Управляющая кнопка: настраиваемая 113">
            <a:hlinkClick r:id="rId51" action="ppaction://hlinksldjump" highlightClick="1"/>
          </p:cNvPr>
          <p:cNvSpPr/>
          <p:nvPr/>
        </p:nvSpPr>
        <p:spPr>
          <a:xfrm>
            <a:off x="135729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18</a:t>
            </a:r>
            <a:endParaRPr lang="ru-RU" sz="2800" b="1" dirty="0"/>
          </a:p>
        </p:txBody>
      </p:sp>
      <p:sp>
        <p:nvSpPr>
          <p:cNvPr id="115" name="Управляющая кнопка: настраиваемая 114">
            <a:hlinkClick r:id="rId52" action="ppaction://hlinksldjump" highlightClick="1"/>
          </p:cNvPr>
          <p:cNvSpPr/>
          <p:nvPr/>
        </p:nvSpPr>
        <p:spPr>
          <a:xfrm>
            <a:off x="242886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19</a:t>
            </a:r>
            <a:endParaRPr lang="ru-RU" sz="2800" b="1" dirty="0"/>
          </a:p>
        </p:txBody>
      </p:sp>
      <p:sp>
        <p:nvSpPr>
          <p:cNvPr id="116" name="Управляющая кнопка: настраиваемая 115">
            <a:hlinkClick r:id="rId53" action="ppaction://hlinksldjump" highlightClick="1"/>
          </p:cNvPr>
          <p:cNvSpPr/>
          <p:nvPr/>
        </p:nvSpPr>
        <p:spPr>
          <a:xfrm>
            <a:off x="3571868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20</a:t>
            </a:r>
            <a:endParaRPr lang="ru-RU" sz="2800" b="1" dirty="0"/>
          </a:p>
        </p:txBody>
      </p:sp>
      <p:sp>
        <p:nvSpPr>
          <p:cNvPr id="117" name="Управляющая кнопка: настраиваемая 116">
            <a:hlinkClick r:id="rId54" action="ppaction://hlinksldjump" highlightClick="1"/>
          </p:cNvPr>
          <p:cNvSpPr/>
          <p:nvPr/>
        </p:nvSpPr>
        <p:spPr>
          <a:xfrm>
            <a:off x="4714876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21</a:t>
            </a:r>
            <a:endParaRPr lang="ru-RU" sz="2800" b="1" dirty="0"/>
          </a:p>
        </p:txBody>
      </p:sp>
      <p:sp>
        <p:nvSpPr>
          <p:cNvPr id="118" name="Управляющая кнопка: настраиваемая 117">
            <a:hlinkClick r:id="rId55" action="ppaction://hlinksldjump" highlightClick="1"/>
          </p:cNvPr>
          <p:cNvSpPr/>
          <p:nvPr/>
        </p:nvSpPr>
        <p:spPr>
          <a:xfrm>
            <a:off x="5857884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22</a:t>
            </a:r>
            <a:endParaRPr lang="ru-RU" sz="2800" b="1" dirty="0"/>
          </a:p>
        </p:txBody>
      </p:sp>
      <p:sp>
        <p:nvSpPr>
          <p:cNvPr id="119" name="Управляющая кнопка: настраиваемая 118">
            <a:hlinkClick r:id="rId56" action="ppaction://hlinksldjump" highlightClick="1"/>
          </p:cNvPr>
          <p:cNvSpPr/>
          <p:nvPr/>
        </p:nvSpPr>
        <p:spPr>
          <a:xfrm>
            <a:off x="7000892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23</a:t>
            </a:r>
            <a:endParaRPr lang="ru-RU" sz="2800" b="1" dirty="0"/>
          </a:p>
        </p:txBody>
      </p:sp>
      <p:sp>
        <p:nvSpPr>
          <p:cNvPr id="120" name="Управляющая кнопка: настраиваемая 119">
            <a:hlinkClick r:id="rId57" action="ppaction://hlinksldjump" highlightClick="1"/>
          </p:cNvPr>
          <p:cNvSpPr/>
          <p:nvPr/>
        </p:nvSpPr>
        <p:spPr>
          <a:xfrm>
            <a:off x="814390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24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Управляющая кнопка: настраиваемая 21">
            <a:hlinkClick r:id="rId3" action="ppaction://hlinksldjump" highlightClick="1"/>
          </p:cNvPr>
          <p:cNvSpPr/>
          <p:nvPr/>
        </p:nvSpPr>
        <p:spPr>
          <a:xfrm>
            <a:off x="7000892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31</a:t>
            </a:r>
            <a:endParaRPr lang="ru-RU" sz="2800" b="1" dirty="0"/>
          </a:p>
        </p:txBody>
      </p:sp>
      <p:sp>
        <p:nvSpPr>
          <p:cNvPr id="23" name="Управляющая кнопка: настраиваемая 22">
            <a:hlinkClick r:id="rId4" action="ppaction://hlinksldjump" highlightClick="1"/>
          </p:cNvPr>
          <p:cNvSpPr/>
          <p:nvPr/>
        </p:nvSpPr>
        <p:spPr>
          <a:xfrm>
            <a:off x="814390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32</a:t>
            </a:r>
            <a:endParaRPr lang="ru-RU" sz="2800" b="1" dirty="0"/>
          </a:p>
        </p:txBody>
      </p:sp>
      <p:sp>
        <p:nvSpPr>
          <p:cNvPr id="24" name="Управляющая кнопка: настраиваемая 23">
            <a:hlinkClick r:id="rId5" action="ppaction://hlinksldjump" highlightClick="1"/>
          </p:cNvPr>
          <p:cNvSpPr/>
          <p:nvPr/>
        </p:nvSpPr>
        <p:spPr>
          <a:xfrm>
            <a:off x="242886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35</a:t>
            </a:r>
            <a:endParaRPr lang="ru-RU" sz="2800" b="1" dirty="0"/>
          </a:p>
        </p:txBody>
      </p:sp>
      <p:sp>
        <p:nvSpPr>
          <p:cNvPr id="25" name="Управляющая кнопка: настраиваемая 24">
            <a:hlinkClick r:id="rId6" action="ppaction://hlinksldjump" highlightClick="1"/>
          </p:cNvPr>
          <p:cNvSpPr/>
          <p:nvPr/>
        </p:nvSpPr>
        <p:spPr>
          <a:xfrm>
            <a:off x="3571868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36</a:t>
            </a:r>
            <a:endParaRPr lang="ru-RU" sz="2800" b="1" dirty="0"/>
          </a:p>
        </p:txBody>
      </p:sp>
      <p:sp>
        <p:nvSpPr>
          <p:cNvPr id="26" name="Управляющая кнопка: настраиваемая 25">
            <a:hlinkClick r:id="rId7" action="ppaction://hlinksldjump" highlightClick="1"/>
          </p:cNvPr>
          <p:cNvSpPr/>
          <p:nvPr/>
        </p:nvSpPr>
        <p:spPr>
          <a:xfrm>
            <a:off x="4714876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37</a:t>
            </a:r>
            <a:endParaRPr lang="ru-RU" sz="2800" b="1" dirty="0"/>
          </a:p>
        </p:txBody>
      </p:sp>
      <p:sp>
        <p:nvSpPr>
          <p:cNvPr id="27" name="Управляющая кнопка: настраиваемая 26">
            <a:hlinkClick r:id="rId8" action="ppaction://hlinksldjump" highlightClick="1"/>
          </p:cNvPr>
          <p:cNvSpPr/>
          <p:nvPr/>
        </p:nvSpPr>
        <p:spPr>
          <a:xfrm>
            <a:off x="5857884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38</a:t>
            </a:r>
            <a:endParaRPr lang="ru-RU" sz="2800" b="1" dirty="0"/>
          </a:p>
        </p:txBody>
      </p:sp>
      <p:sp>
        <p:nvSpPr>
          <p:cNvPr id="28" name="Управляющая кнопка: настраиваемая 27">
            <a:hlinkClick r:id="rId9" action="ppaction://hlinksldjump" highlightClick="1"/>
          </p:cNvPr>
          <p:cNvSpPr/>
          <p:nvPr/>
        </p:nvSpPr>
        <p:spPr>
          <a:xfrm>
            <a:off x="7000892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39</a:t>
            </a:r>
            <a:endParaRPr lang="ru-RU" sz="2800" b="1" dirty="0"/>
          </a:p>
        </p:txBody>
      </p:sp>
      <p:sp>
        <p:nvSpPr>
          <p:cNvPr id="29" name="Управляющая кнопка: настраиваемая 28">
            <a:hlinkClick r:id="rId10" action="ppaction://hlinksldjump" highlightClick="1"/>
          </p:cNvPr>
          <p:cNvSpPr/>
          <p:nvPr/>
        </p:nvSpPr>
        <p:spPr>
          <a:xfrm>
            <a:off x="814390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40</a:t>
            </a:r>
            <a:endParaRPr lang="ru-RU" sz="2800" b="1" dirty="0"/>
          </a:p>
        </p:txBody>
      </p:sp>
      <p:sp>
        <p:nvSpPr>
          <p:cNvPr id="30" name="Управляющая кнопка: настраиваемая 29">
            <a:hlinkClick r:id="rId11" action="ppaction://hlinksldjump" highlightClick="1"/>
          </p:cNvPr>
          <p:cNvSpPr/>
          <p:nvPr/>
        </p:nvSpPr>
        <p:spPr>
          <a:xfrm>
            <a:off x="242886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43</a:t>
            </a:r>
            <a:endParaRPr lang="ru-RU" sz="2800" b="1" dirty="0"/>
          </a:p>
        </p:txBody>
      </p:sp>
      <p:sp>
        <p:nvSpPr>
          <p:cNvPr id="31" name="Управляющая кнопка: настраиваемая 30">
            <a:hlinkClick r:id="rId12" action="ppaction://hlinksldjump" highlightClick="1"/>
          </p:cNvPr>
          <p:cNvSpPr/>
          <p:nvPr/>
        </p:nvSpPr>
        <p:spPr>
          <a:xfrm>
            <a:off x="3571868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44</a:t>
            </a:r>
            <a:endParaRPr lang="ru-RU" sz="2800" b="1" dirty="0"/>
          </a:p>
        </p:txBody>
      </p:sp>
      <p:sp>
        <p:nvSpPr>
          <p:cNvPr id="32" name="Управляющая кнопка: настраиваемая 31">
            <a:hlinkClick r:id="rId13" action="ppaction://hlinksldjump" highlightClick="1"/>
          </p:cNvPr>
          <p:cNvSpPr/>
          <p:nvPr/>
        </p:nvSpPr>
        <p:spPr>
          <a:xfrm>
            <a:off x="4714876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45</a:t>
            </a:r>
            <a:endParaRPr lang="ru-RU" sz="2800" b="1" dirty="0"/>
          </a:p>
        </p:txBody>
      </p:sp>
      <p:sp>
        <p:nvSpPr>
          <p:cNvPr id="33" name="Управляющая кнопка: настраиваемая 32">
            <a:hlinkClick r:id="rId14" action="ppaction://hlinksldjump" highlightClick="1"/>
          </p:cNvPr>
          <p:cNvSpPr/>
          <p:nvPr/>
        </p:nvSpPr>
        <p:spPr>
          <a:xfrm>
            <a:off x="5857884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46</a:t>
            </a:r>
            <a:endParaRPr lang="ru-RU" sz="2800" b="1" dirty="0"/>
          </a:p>
        </p:txBody>
      </p:sp>
      <p:sp>
        <p:nvSpPr>
          <p:cNvPr id="34" name="Управляющая кнопка: настраиваемая 33">
            <a:hlinkClick r:id="rId15" action="ppaction://hlinksldjump" highlightClick="1"/>
          </p:cNvPr>
          <p:cNvSpPr/>
          <p:nvPr/>
        </p:nvSpPr>
        <p:spPr>
          <a:xfrm>
            <a:off x="7000892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47</a:t>
            </a:r>
            <a:endParaRPr lang="ru-RU" sz="2800" b="1" dirty="0"/>
          </a:p>
        </p:txBody>
      </p:sp>
      <p:sp>
        <p:nvSpPr>
          <p:cNvPr id="35" name="Управляющая кнопка: настраиваемая 34">
            <a:hlinkClick r:id="rId16" action="ppaction://hlinksldjump" highlightClick="1"/>
          </p:cNvPr>
          <p:cNvSpPr/>
          <p:nvPr/>
        </p:nvSpPr>
        <p:spPr>
          <a:xfrm>
            <a:off x="814390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48</a:t>
            </a:r>
            <a:endParaRPr lang="ru-RU" sz="2800" b="1" dirty="0"/>
          </a:p>
        </p:txBody>
      </p:sp>
      <p:sp>
        <p:nvSpPr>
          <p:cNvPr id="36" name="Управляющая кнопка: настраиваемая 35">
            <a:hlinkClick r:id="rId17" action="ppaction://hlinksldjump" highlightClick="1"/>
          </p:cNvPr>
          <p:cNvSpPr/>
          <p:nvPr/>
        </p:nvSpPr>
        <p:spPr>
          <a:xfrm>
            <a:off x="242886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51</a:t>
            </a:r>
            <a:endParaRPr lang="ru-RU" sz="2800" b="1" dirty="0"/>
          </a:p>
        </p:txBody>
      </p:sp>
      <p:sp>
        <p:nvSpPr>
          <p:cNvPr id="37" name="Управляющая кнопка: настраиваемая 36">
            <a:hlinkClick r:id="rId18" action="ppaction://hlinksldjump" highlightClick="1"/>
          </p:cNvPr>
          <p:cNvSpPr/>
          <p:nvPr/>
        </p:nvSpPr>
        <p:spPr>
          <a:xfrm>
            <a:off x="3571868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52</a:t>
            </a:r>
            <a:endParaRPr lang="ru-RU" sz="2800" b="1" dirty="0"/>
          </a:p>
        </p:txBody>
      </p:sp>
      <p:sp>
        <p:nvSpPr>
          <p:cNvPr id="38" name="Управляющая кнопка: настраиваемая 37">
            <a:hlinkClick r:id="rId19" action="ppaction://hlinksldjump" highlightClick="1"/>
          </p:cNvPr>
          <p:cNvSpPr/>
          <p:nvPr/>
        </p:nvSpPr>
        <p:spPr>
          <a:xfrm>
            <a:off x="4714876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53</a:t>
            </a:r>
            <a:endParaRPr lang="ru-RU" sz="2800" b="1" dirty="0"/>
          </a:p>
        </p:txBody>
      </p:sp>
      <p:sp>
        <p:nvSpPr>
          <p:cNvPr id="39" name="Управляющая кнопка: настраиваемая 38">
            <a:hlinkClick r:id="rId20" action="ppaction://hlinksldjump" highlightClick="1"/>
          </p:cNvPr>
          <p:cNvSpPr/>
          <p:nvPr/>
        </p:nvSpPr>
        <p:spPr>
          <a:xfrm>
            <a:off x="5857884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54</a:t>
            </a:r>
            <a:endParaRPr lang="ru-RU" sz="2800" b="1" dirty="0"/>
          </a:p>
        </p:txBody>
      </p:sp>
      <p:sp>
        <p:nvSpPr>
          <p:cNvPr id="40" name="Управляющая кнопка: настраиваемая 39">
            <a:hlinkClick r:id="rId21" action="ppaction://hlinksldjump" highlightClick="1"/>
          </p:cNvPr>
          <p:cNvSpPr/>
          <p:nvPr/>
        </p:nvSpPr>
        <p:spPr>
          <a:xfrm>
            <a:off x="7000892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55</a:t>
            </a:r>
            <a:endParaRPr lang="ru-RU" sz="2800" b="1" dirty="0"/>
          </a:p>
        </p:txBody>
      </p:sp>
      <p:sp>
        <p:nvSpPr>
          <p:cNvPr id="41" name="Управляющая кнопка: настраиваемая 40">
            <a:hlinkClick r:id="rId22" action="ppaction://hlinksldjump" highlightClick="1"/>
          </p:cNvPr>
          <p:cNvSpPr/>
          <p:nvPr/>
        </p:nvSpPr>
        <p:spPr>
          <a:xfrm>
            <a:off x="814390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56</a:t>
            </a:r>
            <a:endParaRPr lang="ru-RU" sz="2800" b="1" dirty="0"/>
          </a:p>
        </p:txBody>
      </p:sp>
      <p:sp>
        <p:nvSpPr>
          <p:cNvPr id="44" name="Управляющая кнопка: настраиваемая 43">
            <a:hlinkClick r:id="rId23" action="ppaction://hlinksldjump" highlightClick="1"/>
          </p:cNvPr>
          <p:cNvSpPr/>
          <p:nvPr/>
        </p:nvSpPr>
        <p:spPr>
          <a:xfrm>
            <a:off x="28572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33</a:t>
            </a:r>
            <a:endParaRPr lang="ru-RU" sz="2800" b="1" dirty="0"/>
          </a:p>
        </p:txBody>
      </p:sp>
      <p:sp>
        <p:nvSpPr>
          <p:cNvPr id="45" name="Управляющая кнопка: настраиваемая 44">
            <a:hlinkClick r:id="rId24" action="ppaction://hlinksldjump" highlightClick="1"/>
          </p:cNvPr>
          <p:cNvSpPr/>
          <p:nvPr/>
        </p:nvSpPr>
        <p:spPr>
          <a:xfrm>
            <a:off x="135729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34</a:t>
            </a:r>
            <a:endParaRPr lang="ru-RU" sz="2800" b="1" dirty="0"/>
          </a:p>
        </p:txBody>
      </p:sp>
      <p:sp>
        <p:nvSpPr>
          <p:cNvPr id="46" name="Управляющая кнопка: настраиваемая 45">
            <a:hlinkClick r:id="rId25" action="ppaction://hlinksldjump" highlightClick="1"/>
          </p:cNvPr>
          <p:cNvSpPr/>
          <p:nvPr/>
        </p:nvSpPr>
        <p:spPr>
          <a:xfrm>
            <a:off x="28572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41</a:t>
            </a:r>
            <a:endParaRPr lang="ru-RU" sz="2800" b="1" dirty="0"/>
          </a:p>
        </p:txBody>
      </p:sp>
      <p:sp>
        <p:nvSpPr>
          <p:cNvPr id="47" name="Управляющая кнопка: настраиваемая 46">
            <a:hlinkClick r:id="rId26" action="ppaction://hlinksldjump" highlightClick="1"/>
          </p:cNvPr>
          <p:cNvSpPr/>
          <p:nvPr/>
        </p:nvSpPr>
        <p:spPr>
          <a:xfrm>
            <a:off x="135729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42</a:t>
            </a:r>
            <a:endParaRPr lang="ru-RU" sz="2800" b="1" dirty="0"/>
          </a:p>
        </p:txBody>
      </p:sp>
      <p:sp>
        <p:nvSpPr>
          <p:cNvPr id="49" name="Управляющая кнопка: настраиваемая 48">
            <a:hlinkClick r:id="rId27" action="ppaction://hlinksldjump" highlightClick="1"/>
          </p:cNvPr>
          <p:cNvSpPr/>
          <p:nvPr/>
        </p:nvSpPr>
        <p:spPr>
          <a:xfrm>
            <a:off x="135729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50</a:t>
            </a:r>
            <a:endParaRPr lang="ru-RU" sz="2800" b="1" dirty="0"/>
          </a:p>
        </p:txBody>
      </p:sp>
      <p:cxnSp>
        <p:nvCxnSpPr>
          <p:cNvPr id="92" name="Прямая соединительная линия 91"/>
          <p:cNvCxnSpPr/>
          <p:nvPr/>
        </p:nvCxnSpPr>
        <p:spPr>
          <a:xfrm rot="5400000" flipH="1" flipV="1">
            <a:off x="6000760" y="3286124"/>
            <a:ext cx="571504" cy="2857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3" name="Прямая соединительная линия 92"/>
          <p:cNvCxnSpPr/>
          <p:nvPr/>
        </p:nvCxnSpPr>
        <p:spPr>
          <a:xfrm rot="16200000" flipH="1">
            <a:off x="5929322" y="3500438"/>
            <a:ext cx="285752" cy="142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5" name="Управляющая кнопка: настраиваемая 94">
            <a:hlinkClick r:id="rId28" action="ppaction://hlinksldjump" highlightClick="1"/>
          </p:cNvPr>
          <p:cNvSpPr/>
          <p:nvPr/>
        </p:nvSpPr>
        <p:spPr>
          <a:xfrm>
            <a:off x="28572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49</a:t>
            </a:r>
            <a:endParaRPr lang="ru-RU" sz="2800" b="1" dirty="0"/>
          </a:p>
        </p:txBody>
      </p:sp>
      <p:sp>
        <p:nvSpPr>
          <p:cNvPr id="94" name="Управляющая кнопка: настраиваемая 93">
            <a:hlinkClick r:id="rId29" action="ppaction://hlinksldjump" highlightClick="1"/>
          </p:cNvPr>
          <p:cNvSpPr/>
          <p:nvPr/>
        </p:nvSpPr>
        <p:spPr>
          <a:xfrm>
            <a:off x="28572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96" name="Управляющая кнопка: настраиваемая 95">
            <a:hlinkClick r:id="rId30" action="ppaction://hlinksldjump" highlightClick="1"/>
          </p:cNvPr>
          <p:cNvSpPr/>
          <p:nvPr/>
        </p:nvSpPr>
        <p:spPr>
          <a:xfrm>
            <a:off x="135729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97" name="Управляющая кнопка: настраиваемая 96">
            <a:hlinkClick r:id="rId31" action="ppaction://hlinksldjump" highlightClick="1"/>
          </p:cNvPr>
          <p:cNvSpPr/>
          <p:nvPr/>
        </p:nvSpPr>
        <p:spPr>
          <a:xfrm>
            <a:off x="2428860" y="215308"/>
            <a:ext cx="644400" cy="784800"/>
          </a:xfrm>
          <a:prstGeom prst="actionButtonBlank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98" name="Управляющая кнопка: настраиваемая 97">
            <a:hlinkClick r:id="rId32" action="ppaction://hlinksldjump" highlightClick="1"/>
          </p:cNvPr>
          <p:cNvSpPr/>
          <p:nvPr/>
        </p:nvSpPr>
        <p:spPr>
          <a:xfrm>
            <a:off x="3571868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99" name="Управляющая кнопка: настраиваемая 98">
            <a:hlinkClick r:id="rId33" action="ppaction://hlinksldjump" highlightClick="1"/>
          </p:cNvPr>
          <p:cNvSpPr/>
          <p:nvPr/>
        </p:nvSpPr>
        <p:spPr>
          <a:xfrm>
            <a:off x="4714876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100" name="Управляющая кнопка: настраиваемая 99">
            <a:hlinkClick r:id="rId34" action="ppaction://hlinksldjump" highlightClick="1"/>
          </p:cNvPr>
          <p:cNvSpPr/>
          <p:nvPr/>
        </p:nvSpPr>
        <p:spPr>
          <a:xfrm>
            <a:off x="5857884" y="215308"/>
            <a:ext cx="644400" cy="784800"/>
          </a:xfrm>
          <a:prstGeom prst="actionButtonBlank">
            <a:avLst/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6</a:t>
            </a:r>
            <a:endParaRPr lang="ru-RU" sz="2800" b="1" dirty="0"/>
          </a:p>
        </p:txBody>
      </p:sp>
      <p:sp>
        <p:nvSpPr>
          <p:cNvPr id="101" name="Управляющая кнопка: настраиваемая 100">
            <a:hlinkClick r:id="rId35" action="ppaction://hlinksldjump" highlightClick="1"/>
          </p:cNvPr>
          <p:cNvSpPr/>
          <p:nvPr/>
        </p:nvSpPr>
        <p:spPr>
          <a:xfrm>
            <a:off x="7000892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7</a:t>
            </a:r>
            <a:endParaRPr lang="ru-RU" sz="2800" b="1" dirty="0"/>
          </a:p>
        </p:txBody>
      </p:sp>
      <p:sp>
        <p:nvSpPr>
          <p:cNvPr id="102" name="Управляющая кнопка: настраиваемая 101">
            <a:hlinkClick r:id="rId36" action="ppaction://hlinksldjump" highlightClick="1"/>
          </p:cNvPr>
          <p:cNvSpPr/>
          <p:nvPr/>
        </p:nvSpPr>
        <p:spPr>
          <a:xfrm>
            <a:off x="814390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8</a:t>
            </a:r>
            <a:endParaRPr lang="ru-RU" sz="2800" b="1" dirty="0"/>
          </a:p>
        </p:txBody>
      </p:sp>
      <p:sp>
        <p:nvSpPr>
          <p:cNvPr id="103" name="Управляющая кнопка: настраиваемая 102">
            <a:hlinkClick r:id="rId37" action="ppaction://hlinksldjump" highlightClick="1"/>
          </p:cNvPr>
          <p:cNvSpPr/>
          <p:nvPr/>
        </p:nvSpPr>
        <p:spPr>
          <a:xfrm>
            <a:off x="28572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9</a:t>
            </a:r>
            <a:endParaRPr lang="ru-RU" sz="2800" b="1" dirty="0"/>
          </a:p>
        </p:txBody>
      </p:sp>
      <p:sp>
        <p:nvSpPr>
          <p:cNvPr id="104" name="Управляющая кнопка: настраиваемая 103">
            <a:hlinkClick r:id="rId38" action="ppaction://hlinksldjump" highlightClick="1"/>
          </p:cNvPr>
          <p:cNvSpPr/>
          <p:nvPr/>
        </p:nvSpPr>
        <p:spPr>
          <a:xfrm>
            <a:off x="135729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10</a:t>
            </a:r>
            <a:endParaRPr lang="ru-RU" sz="2800" b="1" dirty="0"/>
          </a:p>
        </p:txBody>
      </p:sp>
      <p:sp>
        <p:nvSpPr>
          <p:cNvPr id="105" name="Управляющая кнопка: настраиваемая 104">
            <a:hlinkClick r:id="rId39" action="ppaction://hlinksldjump" highlightClick="1"/>
          </p:cNvPr>
          <p:cNvSpPr/>
          <p:nvPr/>
        </p:nvSpPr>
        <p:spPr>
          <a:xfrm>
            <a:off x="242886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11</a:t>
            </a:r>
            <a:endParaRPr lang="ru-RU" sz="2800" b="1" dirty="0"/>
          </a:p>
        </p:txBody>
      </p:sp>
      <p:sp>
        <p:nvSpPr>
          <p:cNvPr id="106" name="Управляющая кнопка: настраиваемая 105">
            <a:hlinkClick r:id="rId40" action="ppaction://hlinksldjump" highlightClick="1"/>
          </p:cNvPr>
          <p:cNvSpPr/>
          <p:nvPr/>
        </p:nvSpPr>
        <p:spPr>
          <a:xfrm>
            <a:off x="3571868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12</a:t>
            </a:r>
            <a:endParaRPr lang="ru-RU" sz="2800" b="1" dirty="0"/>
          </a:p>
        </p:txBody>
      </p:sp>
      <p:sp>
        <p:nvSpPr>
          <p:cNvPr id="107" name="Управляющая кнопка: настраиваемая 106">
            <a:hlinkClick r:id="rId41" action="ppaction://hlinksldjump" highlightClick="1"/>
          </p:cNvPr>
          <p:cNvSpPr/>
          <p:nvPr/>
        </p:nvSpPr>
        <p:spPr>
          <a:xfrm>
            <a:off x="4714876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13</a:t>
            </a:r>
            <a:endParaRPr lang="ru-RU" sz="2800" b="1" dirty="0"/>
          </a:p>
        </p:txBody>
      </p:sp>
      <p:sp>
        <p:nvSpPr>
          <p:cNvPr id="108" name="Управляющая кнопка: настраиваемая 107">
            <a:hlinkClick r:id="rId42" action="ppaction://hlinksldjump" highlightClick="1"/>
          </p:cNvPr>
          <p:cNvSpPr/>
          <p:nvPr/>
        </p:nvSpPr>
        <p:spPr>
          <a:xfrm>
            <a:off x="5857884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14</a:t>
            </a:r>
            <a:endParaRPr lang="ru-RU" sz="2800" b="1" dirty="0"/>
          </a:p>
        </p:txBody>
      </p:sp>
      <p:sp>
        <p:nvSpPr>
          <p:cNvPr id="109" name="Управляющая кнопка: настраиваемая 108">
            <a:hlinkClick r:id="rId43" action="ppaction://hlinksldjump" highlightClick="1"/>
          </p:cNvPr>
          <p:cNvSpPr/>
          <p:nvPr/>
        </p:nvSpPr>
        <p:spPr>
          <a:xfrm>
            <a:off x="7000892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15</a:t>
            </a:r>
            <a:endParaRPr lang="ru-RU" sz="2800" b="1" dirty="0"/>
          </a:p>
        </p:txBody>
      </p:sp>
      <p:sp>
        <p:nvSpPr>
          <p:cNvPr id="110" name="Управляющая кнопка: настраиваемая 109">
            <a:hlinkClick r:id="rId44" action="ppaction://hlinksldjump" highlightClick="1"/>
          </p:cNvPr>
          <p:cNvSpPr/>
          <p:nvPr/>
        </p:nvSpPr>
        <p:spPr>
          <a:xfrm>
            <a:off x="814390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16</a:t>
            </a:r>
            <a:endParaRPr lang="ru-RU" sz="2800" b="1" dirty="0"/>
          </a:p>
        </p:txBody>
      </p:sp>
      <p:sp>
        <p:nvSpPr>
          <p:cNvPr id="111" name="Управляющая кнопка: настраиваемая 110">
            <a:hlinkClick r:id="rId45" action="ppaction://hlinksldjump" highlightClick="1"/>
          </p:cNvPr>
          <p:cNvSpPr/>
          <p:nvPr/>
        </p:nvSpPr>
        <p:spPr>
          <a:xfrm>
            <a:off x="28572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17</a:t>
            </a:r>
            <a:endParaRPr lang="ru-RU" sz="2800" b="1" dirty="0"/>
          </a:p>
        </p:txBody>
      </p:sp>
      <p:sp>
        <p:nvSpPr>
          <p:cNvPr id="112" name="Управляющая кнопка: настраиваемая 111">
            <a:hlinkClick r:id="rId46" action="ppaction://hlinksldjump" highlightClick="1"/>
          </p:cNvPr>
          <p:cNvSpPr/>
          <p:nvPr/>
        </p:nvSpPr>
        <p:spPr>
          <a:xfrm>
            <a:off x="135729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18</a:t>
            </a:r>
            <a:endParaRPr lang="ru-RU" sz="2800" b="1" dirty="0"/>
          </a:p>
        </p:txBody>
      </p:sp>
      <p:sp>
        <p:nvSpPr>
          <p:cNvPr id="113" name="Управляющая кнопка: настраиваемая 112">
            <a:hlinkClick r:id="rId47" action="ppaction://hlinksldjump" highlightClick="1"/>
          </p:cNvPr>
          <p:cNvSpPr/>
          <p:nvPr/>
        </p:nvSpPr>
        <p:spPr>
          <a:xfrm>
            <a:off x="242886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19</a:t>
            </a:r>
            <a:endParaRPr lang="ru-RU" sz="2800" b="1" dirty="0"/>
          </a:p>
        </p:txBody>
      </p:sp>
      <p:sp>
        <p:nvSpPr>
          <p:cNvPr id="114" name="Управляющая кнопка: настраиваемая 113">
            <a:hlinkClick r:id="rId48" action="ppaction://hlinksldjump" highlightClick="1"/>
          </p:cNvPr>
          <p:cNvSpPr/>
          <p:nvPr/>
        </p:nvSpPr>
        <p:spPr>
          <a:xfrm>
            <a:off x="3571868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20</a:t>
            </a:r>
            <a:endParaRPr lang="ru-RU" sz="2800" b="1" dirty="0"/>
          </a:p>
        </p:txBody>
      </p:sp>
      <p:sp>
        <p:nvSpPr>
          <p:cNvPr id="115" name="Управляющая кнопка: настраиваемая 114">
            <a:hlinkClick r:id="rId49" action="ppaction://hlinksldjump" highlightClick="1"/>
          </p:cNvPr>
          <p:cNvSpPr/>
          <p:nvPr/>
        </p:nvSpPr>
        <p:spPr>
          <a:xfrm>
            <a:off x="4714876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21</a:t>
            </a:r>
            <a:endParaRPr lang="ru-RU" sz="2800" b="1" dirty="0"/>
          </a:p>
        </p:txBody>
      </p:sp>
      <p:sp>
        <p:nvSpPr>
          <p:cNvPr id="116" name="Управляющая кнопка: настраиваемая 115">
            <a:hlinkClick r:id="rId50" action="ppaction://hlinksldjump" highlightClick="1"/>
          </p:cNvPr>
          <p:cNvSpPr/>
          <p:nvPr/>
        </p:nvSpPr>
        <p:spPr>
          <a:xfrm>
            <a:off x="5857884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22</a:t>
            </a:r>
            <a:endParaRPr lang="ru-RU" sz="2800" b="1" dirty="0"/>
          </a:p>
        </p:txBody>
      </p:sp>
      <p:sp>
        <p:nvSpPr>
          <p:cNvPr id="117" name="Управляющая кнопка: настраиваемая 116">
            <a:hlinkClick r:id="rId51" action="ppaction://hlinksldjump" highlightClick="1"/>
          </p:cNvPr>
          <p:cNvSpPr/>
          <p:nvPr/>
        </p:nvSpPr>
        <p:spPr>
          <a:xfrm>
            <a:off x="7000892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23</a:t>
            </a:r>
            <a:endParaRPr lang="ru-RU" sz="2800" b="1" dirty="0"/>
          </a:p>
        </p:txBody>
      </p:sp>
      <p:sp>
        <p:nvSpPr>
          <p:cNvPr id="118" name="Управляющая кнопка: настраиваемая 117">
            <a:hlinkClick r:id="rId52" action="ppaction://hlinksldjump" highlightClick="1"/>
          </p:cNvPr>
          <p:cNvSpPr/>
          <p:nvPr/>
        </p:nvSpPr>
        <p:spPr>
          <a:xfrm>
            <a:off x="814390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24</a:t>
            </a:r>
            <a:endParaRPr lang="ru-RU" sz="2800" b="1" dirty="0"/>
          </a:p>
        </p:txBody>
      </p:sp>
      <p:sp>
        <p:nvSpPr>
          <p:cNvPr id="119" name="Управляющая кнопка: настраиваемая 118">
            <a:hlinkClick r:id="rId53" action="ppaction://hlinksldjump" highlightClick="1"/>
          </p:cNvPr>
          <p:cNvSpPr/>
          <p:nvPr/>
        </p:nvSpPr>
        <p:spPr>
          <a:xfrm>
            <a:off x="242886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27</a:t>
            </a:r>
            <a:endParaRPr lang="ru-RU" sz="2800" b="1" dirty="0"/>
          </a:p>
        </p:txBody>
      </p:sp>
      <p:sp>
        <p:nvSpPr>
          <p:cNvPr id="120" name="Управляющая кнопка: настраиваемая 119">
            <a:hlinkClick r:id="rId54" action="ppaction://hlinksldjump" highlightClick="1"/>
          </p:cNvPr>
          <p:cNvSpPr/>
          <p:nvPr/>
        </p:nvSpPr>
        <p:spPr>
          <a:xfrm>
            <a:off x="3571868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28</a:t>
            </a:r>
            <a:endParaRPr lang="ru-RU" sz="2800" b="1" dirty="0"/>
          </a:p>
        </p:txBody>
      </p:sp>
      <p:sp>
        <p:nvSpPr>
          <p:cNvPr id="121" name="Управляющая кнопка: настраиваемая 120">
            <a:hlinkClick r:id="rId55" action="ppaction://hlinksldjump" highlightClick="1"/>
          </p:cNvPr>
          <p:cNvSpPr/>
          <p:nvPr/>
        </p:nvSpPr>
        <p:spPr>
          <a:xfrm>
            <a:off x="4714876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29</a:t>
            </a:r>
            <a:endParaRPr lang="ru-RU" sz="2800" b="1" dirty="0"/>
          </a:p>
        </p:txBody>
      </p:sp>
      <p:sp>
        <p:nvSpPr>
          <p:cNvPr id="122" name="Управляющая кнопка: настраиваемая 121">
            <a:hlinkClick r:id="rId56" action="ppaction://hlinksldjump" highlightClick="1"/>
          </p:cNvPr>
          <p:cNvSpPr/>
          <p:nvPr/>
        </p:nvSpPr>
        <p:spPr>
          <a:xfrm>
            <a:off x="28572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25</a:t>
            </a:r>
            <a:endParaRPr lang="ru-RU" sz="2800" b="1" dirty="0"/>
          </a:p>
        </p:txBody>
      </p:sp>
      <p:sp>
        <p:nvSpPr>
          <p:cNvPr id="123" name="Управляющая кнопка: настраиваемая 122">
            <a:hlinkClick r:id="rId57" action="ppaction://hlinksldjump" highlightClick="1"/>
          </p:cNvPr>
          <p:cNvSpPr/>
          <p:nvPr/>
        </p:nvSpPr>
        <p:spPr>
          <a:xfrm>
            <a:off x="135729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26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Управляющая кнопка: настраиваемая 22">
            <a:hlinkClick r:id="rId3" action="ppaction://hlinksldjump" highlightClick="1"/>
          </p:cNvPr>
          <p:cNvSpPr/>
          <p:nvPr/>
        </p:nvSpPr>
        <p:spPr>
          <a:xfrm>
            <a:off x="814390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32</a:t>
            </a:r>
            <a:endParaRPr lang="ru-RU" sz="2800" b="1" dirty="0"/>
          </a:p>
        </p:txBody>
      </p:sp>
      <p:sp>
        <p:nvSpPr>
          <p:cNvPr id="24" name="Управляющая кнопка: настраиваемая 23">
            <a:hlinkClick r:id="rId4" action="ppaction://hlinksldjump" highlightClick="1"/>
          </p:cNvPr>
          <p:cNvSpPr/>
          <p:nvPr/>
        </p:nvSpPr>
        <p:spPr>
          <a:xfrm>
            <a:off x="242886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35</a:t>
            </a:r>
            <a:endParaRPr lang="ru-RU" sz="2800" b="1" dirty="0"/>
          </a:p>
        </p:txBody>
      </p:sp>
      <p:sp>
        <p:nvSpPr>
          <p:cNvPr id="25" name="Управляющая кнопка: настраиваемая 24">
            <a:hlinkClick r:id="rId5" action="ppaction://hlinksldjump" highlightClick="1"/>
          </p:cNvPr>
          <p:cNvSpPr/>
          <p:nvPr/>
        </p:nvSpPr>
        <p:spPr>
          <a:xfrm>
            <a:off x="3571868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36</a:t>
            </a:r>
            <a:endParaRPr lang="ru-RU" sz="2800" b="1" dirty="0"/>
          </a:p>
        </p:txBody>
      </p:sp>
      <p:sp>
        <p:nvSpPr>
          <p:cNvPr id="26" name="Управляющая кнопка: настраиваемая 25">
            <a:hlinkClick r:id="rId6" action="ppaction://hlinksldjump" highlightClick="1"/>
          </p:cNvPr>
          <p:cNvSpPr/>
          <p:nvPr/>
        </p:nvSpPr>
        <p:spPr>
          <a:xfrm>
            <a:off x="4714876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37</a:t>
            </a:r>
            <a:endParaRPr lang="ru-RU" sz="2800" b="1" dirty="0"/>
          </a:p>
        </p:txBody>
      </p:sp>
      <p:sp>
        <p:nvSpPr>
          <p:cNvPr id="27" name="Управляющая кнопка: настраиваемая 26">
            <a:hlinkClick r:id="rId7" action="ppaction://hlinksldjump" highlightClick="1"/>
          </p:cNvPr>
          <p:cNvSpPr/>
          <p:nvPr/>
        </p:nvSpPr>
        <p:spPr>
          <a:xfrm>
            <a:off x="5857884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38</a:t>
            </a:r>
            <a:endParaRPr lang="ru-RU" sz="2800" b="1" dirty="0"/>
          </a:p>
        </p:txBody>
      </p:sp>
      <p:sp>
        <p:nvSpPr>
          <p:cNvPr id="28" name="Управляющая кнопка: настраиваемая 27">
            <a:hlinkClick r:id="rId8" action="ppaction://hlinksldjump" highlightClick="1"/>
          </p:cNvPr>
          <p:cNvSpPr/>
          <p:nvPr/>
        </p:nvSpPr>
        <p:spPr>
          <a:xfrm>
            <a:off x="7000892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39</a:t>
            </a:r>
            <a:endParaRPr lang="ru-RU" sz="2800" b="1" dirty="0"/>
          </a:p>
        </p:txBody>
      </p:sp>
      <p:sp>
        <p:nvSpPr>
          <p:cNvPr id="29" name="Управляющая кнопка: настраиваемая 28">
            <a:hlinkClick r:id="rId9" action="ppaction://hlinksldjump" highlightClick="1"/>
          </p:cNvPr>
          <p:cNvSpPr/>
          <p:nvPr/>
        </p:nvSpPr>
        <p:spPr>
          <a:xfrm>
            <a:off x="814390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40</a:t>
            </a:r>
            <a:endParaRPr lang="ru-RU" sz="2800" b="1" dirty="0"/>
          </a:p>
        </p:txBody>
      </p:sp>
      <p:sp>
        <p:nvSpPr>
          <p:cNvPr id="30" name="Управляющая кнопка: настраиваемая 29">
            <a:hlinkClick r:id="rId10" action="ppaction://hlinksldjump" highlightClick="1"/>
          </p:cNvPr>
          <p:cNvSpPr/>
          <p:nvPr/>
        </p:nvSpPr>
        <p:spPr>
          <a:xfrm>
            <a:off x="242886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43</a:t>
            </a:r>
            <a:endParaRPr lang="ru-RU" sz="2800" b="1" dirty="0"/>
          </a:p>
        </p:txBody>
      </p:sp>
      <p:sp>
        <p:nvSpPr>
          <p:cNvPr id="31" name="Управляющая кнопка: настраиваемая 30">
            <a:hlinkClick r:id="rId11" action="ppaction://hlinksldjump" highlightClick="1"/>
          </p:cNvPr>
          <p:cNvSpPr/>
          <p:nvPr/>
        </p:nvSpPr>
        <p:spPr>
          <a:xfrm>
            <a:off x="3571868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44</a:t>
            </a:r>
            <a:endParaRPr lang="ru-RU" sz="2800" b="1" dirty="0"/>
          </a:p>
        </p:txBody>
      </p:sp>
      <p:sp>
        <p:nvSpPr>
          <p:cNvPr id="32" name="Управляющая кнопка: настраиваемая 31">
            <a:hlinkClick r:id="rId12" action="ppaction://hlinksldjump" highlightClick="1"/>
          </p:cNvPr>
          <p:cNvSpPr/>
          <p:nvPr/>
        </p:nvSpPr>
        <p:spPr>
          <a:xfrm>
            <a:off x="4714876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45</a:t>
            </a:r>
            <a:endParaRPr lang="ru-RU" sz="2800" b="1" dirty="0"/>
          </a:p>
        </p:txBody>
      </p:sp>
      <p:sp>
        <p:nvSpPr>
          <p:cNvPr id="33" name="Управляющая кнопка: настраиваемая 32">
            <a:hlinkClick r:id="rId13" action="ppaction://hlinksldjump" highlightClick="1"/>
          </p:cNvPr>
          <p:cNvSpPr/>
          <p:nvPr/>
        </p:nvSpPr>
        <p:spPr>
          <a:xfrm>
            <a:off x="5857884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46</a:t>
            </a:r>
            <a:endParaRPr lang="ru-RU" sz="2800" b="1" dirty="0"/>
          </a:p>
        </p:txBody>
      </p:sp>
      <p:sp>
        <p:nvSpPr>
          <p:cNvPr id="34" name="Управляющая кнопка: настраиваемая 33">
            <a:hlinkClick r:id="rId14" action="ppaction://hlinksldjump" highlightClick="1"/>
          </p:cNvPr>
          <p:cNvSpPr/>
          <p:nvPr/>
        </p:nvSpPr>
        <p:spPr>
          <a:xfrm>
            <a:off x="7000892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47</a:t>
            </a:r>
            <a:endParaRPr lang="ru-RU" sz="2800" b="1" dirty="0"/>
          </a:p>
        </p:txBody>
      </p:sp>
      <p:sp>
        <p:nvSpPr>
          <p:cNvPr id="35" name="Управляющая кнопка: настраиваемая 34">
            <a:hlinkClick r:id="rId15" action="ppaction://hlinksldjump" highlightClick="1"/>
          </p:cNvPr>
          <p:cNvSpPr/>
          <p:nvPr/>
        </p:nvSpPr>
        <p:spPr>
          <a:xfrm>
            <a:off x="814390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48</a:t>
            </a:r>
            <a:endParaRPr lang="ru-RU" sz="2800" b="1" dirty="0"/>
          </a:p>
        </p:txBody>
      </p:sp>
      <p:sp>
        <p:nvSpPr>
          <p:cNvPr id="36" name="Управляющая кнопка: настраиваемая 35">
            <a:hlinkClick r:id="rId16" action="ppaction://hlinksldjump" highlightClick="1"/>
          </p:cNvPr>
          <p:cNvSpPr/>
          <p:nvPr/>
        </p:nvSpPr>
        <p:spPr>
          <a:xfrm>
            <a:off x="242886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51</a:t>
            </a:r>
            <a:endParaRPr lang="ru-RU" sz="2800" b="1" dirty="0"/>
          </a:p>
        </p:txBody>
      </p:sp>
      <p:sp>
        <p:nvSpPr>
          <p:cNvPr id="37" name="Управляющая кнопка: настраиваемая 36">
            <a:hlinkClick r:id="rId17" action="ppaction://hlinksldjump" highlightClick="1"/>
          </p:cNvPr>
          <p:cNvSpPr/>
          <p:nvPr/>
        </p:nvSpPr>
        <p:spPr>
          <a:xfrm>
            <a:off x="3571868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52</a:t>
            </a:r>
            <a:endParaRPr lang="ru-RU" sz="2800" b="1" dirty="0"/>
          </a:p>
        </p:txBody>
      </p:sp>
      <p:sp>
        <p:nvSpPr>
          <p:cNvPr id="38" name="Управляющая кнопка: настраиваемая 37">
            <a:hlinkClick r:id="rId18" action="ppaction://hlinksldjump" highlightClick="1"/>
          </p:cNvPr>
          <p:cNvSpPr/>
          <p:nvPr/>
        </p:nvSpPr>
        <p:spPr>
          <a:xfrm>
            <a:off x="4714876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53</a:t>
            </a:r>
            <a:endParaRPr lang="ru-RU" sz="2800" b="1" dirty="0"/>
          </a:p>
        </p:txBody>
      </p:sp>
      <p:sp>
        <p:nvSpPr>
          <p:cNvPr id="39" name="Управляющая кнопка: настраиваемая 38">
            <a:hlinkClick r:id="rId19" action="ppaction://hlinksldjump" highlightClick="1"/>
          </p:cNvPr>
          <p:cNvSpPr/>
          <p:nvPr/>
        </p:nvSpPr>
        <p:spPr>
          <a:xfrm>
            <a:off x="5857884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54</a:t>
            </a:r>
            <a:endParaRPr lang="ru-RU" sz="2800" b="1" dirty="0"/>
          </a:p>
        </p:txBody>
      </p:sp>
      <p:sp>
        <p:nvSpPr>
          <p:cNvPr id="40" name="Управляющая кнопка: настраиваемая 39">
            <a:hlinkClick r:id="rId20" action="ppaction://hlinksldjump" highlightClick="1"/>
          </p:cNvPr>
          <p:cNvSpPr/>
          <p:nvPr/>
        </p:nvSpPr>
        <p:spPr>
          <a:xfrm>
            <a:off x="7000892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55</a:t>
            </a:r>
            <a:endParaRPr lang="ru-RU" sz="2800" b="1" dirty="0"/>
          </a:p>
        </p:txBody>
      </p:sp>
      <p:sp>
        <p:nvSpPr>
          <p:cNvPr id="41" name="Управляющая кнопка: настраиваемая 40">
            <a:hlinkClick r:id="rId21" action="ppaction://hlinksldjump" highlightClick="1"/>
          </p:cNvPr>
          <p:cNvSpPr/>
          <p:nvPr/>
        </p:nvSpPr>
        <p:spPr>
          <a:xfrm>
            <a:off x="814390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56</a:t>
            </a:r>
            <a:endParaRPr lang="ru-RU" sz="2800" b="1" dirty="0"/>
          </a:p>
        </p:txBody>
      </p:sp>
      <p:sp>
        <p:nvSpPr>
          <p:cNvPr id="44" name="Управляющая кнопка: настраиваемая 43">
            <a:hlinkClick r:id="rId22" action="ppaction://hlinksldjump" highlightClick="1"/>
          </p:cNvPr>
          <p:cNvSpPr/>
          <p:nvPr/>
        </p:nvSpPr>
        <p:spPr>
          <a:xfrm>
            <a:off x="28572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33</a:t>
            </a:r>
            <a:endParaRPr lang="ru-RU" sz="2800" b="1" dirty="0"/>
          </a:p>
        </p:txBody>
      </p:sp>
      <p:sp>
        <p:nvSpPr>
          <p:cNvPr id="45" name="Управляющая кнопка: настраиваемая 44">
            <a:hlinkClick r:id="rId23" action="ppaction://hlinksldjump" highlightClick="1"/>
          </p:cNvPr>
          <p:cNvSpPr/>
          <p:nvPr/>
        </p:nvSpPr>
        <p:spPr>
          <a:xfrm>
            <a:off x="135729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34</a:t>
            </a:r>
            <a:endParaRPr lang="ru-RU" sz="2800" b="1" dirty="0"/>
          </a:p>
        </p:txBody>
      </p:sp>
      <p:sp>
        <p:nvSpPr>
          <p:cNvPr id="46" name="Управляющая кнопка: настраиваемая 45">
            <a:hlinkClick r:id="rId24" action="ppaction://hlinksldjump" highlightClick="1"/>
          </p:cNvPr>
          <p:cNvSpPr/>
          <p:nvPr/>
        </p:nvSpPr>
        <p:spPr>
          <a:xfrm>
            <a:off x="28572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41</a:t>
            </a:r>
            <a:endParaRPr lang="ru-RU" sz="2800" b="1" dirty="0"/>
          </a:p>
        </p:txBody>
      </p:sp>
      <p:sp>
        <p:nvSpPr>
          <p:cNvPr id="47" name="Управляющая кнопка: настраиваемая 46">
            <a:hlinkClick r:id="rId25" action="ppaction://hlinksldjump" highlightClick="1"/>
          </p:cNvPr>
          <p:cNvSpPr/>
          <p:nvPr/>
        </p:nvSpPr>
        <p:spPr>
          <a:xfrm>
            <a:off x="135729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42</a:t>
            </a:r>
            <a:endParaRPr lang="ru-RU" sz="2800" b="1" dirty="0"/>
          </a:p>
        </p:txBody>
      </p:sp>
      <p:sp>
        <p:nvSpPr>
          <p:cNvPr id="49" name="Управляющая кнопка: настраиваемая 48">
            <a:hlinkClick r:id="rId26" action="ppaction://hlinksldjump" highlightClick="1"/>
          </p:cNvPr>
          <p:cNvSpPr/>
          <p:nvPr/>
        </p:nvSpPr>
        <p:spPr>
          <a:xfrm>
            <a:off x="135729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50</a:t>
            </a:r>
            <a:endParaRPr lang="ru-RU" sz="2800" b="1" dirty="0"/>
          </a:p>
        </p:txBody>
      </p:sp>
      <p:cxnSp>
        <p:nvCxnSpPr>
          <p:cNvPr id="94" name="Прямая соединительная линия 93"/>
          <p:cNvCxnSpPr/>
          <p:nvPr/>
        </p:nvCxnSpPr>
        <p:spPr>
          <a:xfrm rot="5400000" flipH="1" flipV="1">
            <a:off x="7143768" y="3286124"/>
            <a:ext cx="571504" cy="2857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5" name="Прямая соединительная линия 94"/>
          <p:cNvCxnSpPr/>
          <p:nvPr/>
        </p:nvCxnSpPr>
        <p:spPr>
          <a:xfrm rot="16200000" flipH="1">
            <a:off x="7072330" y="3500438"/>
            <a:ext cx="285752" cy="142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6" name="Управляющая кнопка: настраиваемая 95">
            <a:hlinkClick r:id="rId27" action="ppaction://hlinksldjump" highlightClick="1"/>
          </p:cNvPr>
          <p:cNvSpPr/>
          <p:nvPr/>
        </p:nvSpPr>
        <p:spPr>
          <a:xfrm>
            <a:off x="28572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49</a:t>
            </a:r>
            <a:endParaRPr lang="ru-RU" sz="2800" b="1" dirty="0"/>
          </a:p>
        </p:txBody>
      </p:sp>
      <p:sp>
        <p:nvSpPr>
          <p:cNvPr id="97" name="Управляющая кнопка: настраиваемая 96">
            <a:hlinkClick r:id="rId28" action="ppaction://hlinksldjump" highlightClick="1"/>
          </p:cNvPr>
          <p:cNvSpPr/>
          <p:nvPr/>
        </p:nvSpPr>
        <p:spPr>
          <a:xfrm>
            <a:off x="28572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98" name="Управляющая кнопка: настраиваемая 97">
            <a:hlinkClick r:id="rId29" action="ppaction://hlinksldjump" highlightClick="1"/>
          </p:cNvPr>
          <p:cNvSpPr/>
          <p:nvPr/>
        </p:nvSpPr>
        <p:spPr>
          <a:xfrm>
            <a:off x="135729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99" name="Управляющая кнопка: настраиваемая 98">
            <a:hlinkClick r:id="rId30" action="ppaction://hlinksldjump" highlightClick="1"/>
          </p:cNvPr>
          <p:cNvSpPr/>
          <p:nvPr/>
        </p:nvSpPr>
        <p:spPr>
          <a:xfrm>
            <a:off x="2428860" y="215308"/>
            <a:ext cx="644400" cy="784800"/>
          </a:xfrm>
          <a:prstGeom prst="actionButtonBlank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100" name="Управляющая кнопка: настраиваемая 99">
            <a:hlinkClick r:id="rId31" action="ppaction://hlinksldjump" highlightClick="1"/>
          </p:cNvPr>
          <p:cNvSpPr/>
          <p:nvPr/>
        </p:nvSpPr>
        <p:spPr>
          <a:xfrm>
            <a:off x="3571868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101" name="Управляющая кнопка: настраиваемая 100">
            <a:hlinkClick r:id="rId32" action="ppaction://hlinksldjump" highlightClick="1"/>
          </p:cNvPr>
          <p:cNvSpPr/>
          <p:nvPr/>
        </p:nvSpPr>
        <p:spPr>
          <a:xfrm>
            <a:off x="4714876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102" name="Управляющая кнопка: настраиваемая 101">
            <a:hlinkClick r:id="rId33" action="ppaction://hlinksldjump" highlightClick="1"/>
          </p:cNvPr>
          <p:cNvSpPr/>
          <p:nvPr/>
        </p:nvSpPr>
        <p:spPr>
          <a:xfrm>
            <a:off x="5857884" y="215308"/>
            <a:ext cx="644400" cy="784800"/>
          </a:xfrm>
          <a:prstGeom prst="actionButtonBlank">
            <a:avLst/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6</a:t>
            </a:r>
            <a:endParaRPr lang="ru-RU" sz="2800" b="1" dirty="0"/>
          </a:p>
        </p:txBody>
      </p:sp>
      <p:sp>
        <p:nvSpPr>
          <p:cNvPr id="103" name="Управляющая кнопка: настраиваемая 102">
            <a:hlinkClick r:id="rId34" action="ppaction://hlinksldjump" highlightClick="1"/>
          </p:cNvPr>
          <p:cNvSpPr/>
          <p:nvPr/>
        </p:nvSpPr>
        <p:spPr>
          <a:xfrm>
            <a:off x="7000892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7</a:t>
            </a:r>
            <a:endParaRPr lang="ru-RU" sz="2800" b="1" dirty="0"/>
          </a:p>
        </p:txBody>
      </p:sp>
      <p:sp>
        <p:nvSpPr>
          <p:cNvPr id="104" name="Управляющая кнопка: настраиваемая 103">
            <a:hlinkClick r:id="rId35" action="ppaction://hlinksldjump" highlightClick="1"/>
          </p:cNvPr>
          <p:cNvSpPr/>
          <p:nvPr/>
        </p:nvSpPr>
        <p:spPr>
          <a:xfrm>
            <a:off x="814390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8</a:t>
            </a:r>
            <a:endParaRPr lang="ru-RU" sz="2800" b="1" dirty="0"/>
          </a:p>
        </p:txBody>
      </p:sp>
      <p:sp>
        <p:nvSpPr>
          <p:cNvPr id="105" name="Управляющая кнопка: настраиваемая 104">
            <a:hlinkClick r:id="rId36" action="ppaction://hlinksldjump" highlightClick="1"/>
          </p:cNvPr>
          <p:cNvSpPr/>
          <p:nvPr/>
        </p:nvSpPr>
        <p:spPr>
          <a:xfrm>
            <a:off x="28572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9</a:t>
            </a:r>
            <a:endParaRPr lang="ru-RU" sz="2800" b="1" dirty="0"/>
          </a:p>
        </p:txBody>
      </p:sp>
      <p:sp>
        <p:nvSpPr>
          <p:cNvPr id="106" name="Управляющая кнопка: настраиваемая 105">
            <a:hlinkClick r:id="rId37" action="ppaction://hlinksldjump" highlightClick="1"/>
          </p:cNvPr>
          <p:cNvSpPr/>
          <p:nvPr/>
        </p:nvSpPr>
        <p:spPr>
          <a:xfrm>
            <a:off x="135729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10</a:t>
            </a:r>
            <a:endParaRPr lang="ru-RU" sz="2800" b="1" dirty="0"/>
          </a:p>
        </p:txBody>
      </p:sp>
      <p:sp>
        <p:nvSpPr>
          <p:cNvPr id="107" name="Управляющая кнопка: настраиваемая 106">
            <a:hlinkClick r:id="rId38" action="ppaction://hlinksldjump" highlightClick="1"/>
          </p:cNvPr>
          <p:cNvSpPr/>
          <p:nvPr/>
        </p:nvSpPr>
        <p:spPr>
          <a:xfrm>
            <a:off x="242886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11</a:t>
            </a:r>
            <a:endParaRPr lang="ru-RU" sz="2800" b="1" dirty="0"/>
          </a:p>
        </p:txBody>
      </p:sp>
      <p:sp>
        <p:nvSpPr>
          <p:cNvPr id="108" name="Управляющая кнопка: настраиваемая 107">
            <a:hlinkClick r:id="rId39" action="ppaction://hlinksldjump" highlightClick="1"/>
          </p:cNvPr>
          <p:cNvSpPr/>
          <p:nvPr/>
        </p:nvSpPr>
        <p:spPr>
          <a:xfrm>
            <a:off x="3571868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12</a:t>
            </a:r>
            <a:endParaRPr lang="ru-RU" sz="2800" b="1" dirty="0"/>
          </a:p>
        </p:txBody>
      </p:sp>
      <p:sp>
        <p:nvSpPr>
          <p:cNvPr id="109" name="Управляющая кнопка: настраиваемая 108">
            <a:hlinkClick r:id="rId40" action="ppaction://hlinksldjump" highlightClick="1"/>
          </p:cNvPr>
          <p:cNvSpPr/>
          <p:nvPr/>
        </p:nvSpPr>
        <p:spPr>
          <a:xfrm>
            <a:off x="4714876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13</a:t>
            </a:r>
            <a:endParaRPr lang="ru-RU" sz="2800" b="1" dirty="0"/>
          </a:p>
        </p:txBody>
      </p:sp>
      <p:sp>
        <p:nvSpPr>
          <p:cNvPr id="110" name="Управляющая кнопка: настраиваемая 109">
            <a:hlinkClick r:id="rId41" action="ppaction://hlinksldjump" highlightClick="1"/>
          </p:cNvPr>
          <p:cNvSpPr/>
          <p:nvPr/>
        </p:nvSpPr>
        <p:spPr>
          <a:xfrm>
            <a:off x="5857884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14</a:t>
            </a:r>
            <a:endParaRPr lang="ru-RU" sz="2800" b="1" dirty="0"/>
          </a:p>
        </p:txBody>
      </p:sp>
      <p:sp>
        <p:nvSpPr>
          <p:cNvPr id="111" name="Управляющая кнопка: настраиваемая 110">
            <a:hlinkClick r:id="rId42" action="ppaction://hlinksldjump" highlightClick="1"/>
          </p:cNvPr>
          <p:cNvSpPr/>
          <p:nvPr/>
        </p:nvSpPr>
        <p:spPr>
          <a:xfrm>
            <a:off x="7000892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15</a:t>
            </a:r>
            <a:endParaRPr lang="ru-RU" sz="2800" b="1" dirty="0"/>
          </a:p>
        </p:txBody>
      </p:sp>
      <p:sp>
        <p:nvSpPr>
          <p:cNvPr id="112" name="Управляющая кнопка: настраиваемая 111">
            <a:hlinkClick r:id="rId43" action="ppaction://hlinksldjump" highlightClick="1"/>
          </p:cNvPr>
          <p:cNvSpPr/>
          <p:nvPr/>
        </p:nvSpPr>
        <p:spPr>
          <a:xfrm>
            <a:off x="814390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16</a:t>
            </a:r>
            <a:endParaRPr lang="ru-RU" sz="2800" b="1" dirty="0"/>
          </a:p>
        </p:txBody>
      </p:sp>
      <p:sp>
        <p:nvSpPr>
          <p:cNvPr id="113" name="Управляющая кнопка: настраиваемая 112">
            <a:hlinkClick r:id="rId44" action="ppaction://hlinksldjump" highlightClick="1"/>
          </p:cNvPr>
          <p:cNvSpPr/>
          <p:nvPr/>
        </p:nvSpPr>
        <p:spPr>
          <a:xfrm>
            <a:off x="28572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17</a:t>
            </a:r>
            <a:endParaRPr lang="ru-RU" sz="2800" b="1" dirty="0"/>
          </a:p>
        </p:txBody>
      </p:sp>
      <p:sp>
        <p:nvSpPr>
          <p:cNvPr id="114" name="Управляющая кнопка: настраиваемая 113">
            <a:hlinkClick r:id="rId45" action="ppaction://hlinksldjump" highlightClick="1"/>
          </p:cNvPr>
          <p:cNvSpPr/>
          <p:nvPr/>
        </p:nvSpPr>
        <p:spPr>
          <a:xfrm>
            <a:off x="135729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18</a:t>
            </a:r>
            <a:endParaRPr lang="ru-RU" sz="2800" b="1" dirty="0"/>
          </a:p>
        </p:txBody>
      </p:sp>
      <p:sp>
        <p:nvSpPr>
          <p:cNvPr id="115" name="Управляющая кнопка: настраиваемая 114">
            <a:hlinkClick r:id="rId46" action="ppaction://hlinksldjump" highlightClick="1"/>
          </p:cNvPr>
          <p:cNvSpPr/>
          <p:nvPr/>
        </p:nvSpPr>
        <p:spPr>
          <a:xfrm>
            <a:off x="242886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19</a:t>
            </a:r>
            <a:endParaRPr lang="ru-RU" sz="2800" b="1" dirty="0"/>
          </a:p>
        </p:txBody>
      </p:sp>
      <p:sp>
        <p:nvSpPr>
          <p:cNvPr id="116" name="Управляющая кнопка: настраиваемая 115">
            <a:hlinkClick r:id="rId47" action="ppaction://hlinksldjump" highlightClick="1"/>
          </p:cNvPr>
          <p:cNvSpPr/>
          <p:nvPr/>
        </p:nvSpPr>
        <p:spPr>
          <a:xfrm>
            <a:off x="3571868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20</a:t>
            </a:r>
            <a:endParaRPr lang="ru-RU" sz="2800" b="1" dirty="0"/>
          </a:p>
        </p:txBody>
      </p:sp>
      <p:sp>
        <p:nvSpPr>
          <p:cNvPr id="117" name="Управляющая кнопка: настраиваемая 116">
            <a:hlinkClick r:id="rId48" action="ppaction://hlinksldjump" highlightClick="1"/>
          </p:cNvPr>
          <p:cNvSpPr/>
          <p:nvPr/>
        </p:nvSpPr>
        <p:spPr>
          <a:xfrm>
            <a:off x="4714876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21</a:t>
            </a:r>
            <a:endParaRPr lang="ru-RU" sz="2800" b="1" dirty="0"/>
          </a:p>
        </p:txBody>
      </p:sp>
      <p:sp>
        <p:nvSpPr>
          <p:cNvPr id="118" name="Управляющая кнопка: настраиваемая 117">
            <a:hlinkClick r:id="rId49" action="ppaction://hlinksldjump" highlightClick="1"/>
          </p:cNvPr>
          <p:cNvSpPr/>
          <p:nvPr/>
        </p:nvSpPr>
        <p:spPr>
          <a:xfrm>
            <a:off x="5857884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22</a:t>
            </a:r>
            <a:endParaRPr lang="ru-RU" sz="2800" b="1" dirty="0"/>
          </a:p>
        </p:txBody>
      </p:sp>
      <p:sp>
        <p:nvSpPr>
          <p:cNvPr id="119" name="Управляющая кнопка: настраиваемая 118">
            <a:hlinkClick r:id="rId50" action="ppaction://hlinksldjump" highlightClick="1"/>
          </p:cNvPr>
          <p:cNvSpPr/>
          <p:nvPr/>
        </p:nvSpPr>
        <p:spPr>
          <a:xfrm>
            <a:off x="7000892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23</a:t>
            </a:r>
            <a:endParaRPr lang="ru-RU" sz="2800" b="1" dirty="0"/>
          </a:p>
        </p:txBody>
      </p:sp>
      <p:sp>
        <p:nvSpPr>
          <p:cNvPr id="120" name="Управляющая кнопка: настраиваемая 119">
            <a:hlinkClick r:id="rId51" action="ppaction://hlinksldjump" highlightClick="1"/>
          </p:cNvPr>
          <p:cNvSpPr/>
          <p:nvPr/>
        </p:nvSpPr>
        <p:spPr>
          <a:xfrm>
            <a:off x="814390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24</a:t>
            </a:r>
            <a:endParaRPr lang="ru-RU" sz="2800" b="1" dirty="0"/>
          </a:p>
        </p:txBody>
      </p:sp>
      <p:sp>
        <p:nvSpPr>
          <p:cNvPr id="121" name="Управляющая кнопка: настраиваемая 120">
            <a:hlinkClick r:id="rId52" action="ppaction://hlinksldjump" highlightClick="1"/>
          </p:cNvPr>
          <p:cNvSpPr/>
          <p:nvPr/>
        </p:nvSpPr>
        <p:spPr>
          <a:xfrm>
            <a:off x="242886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27</a:t>
            </a:r>
            <a:endParaRPr lang="ru-RU" sz="2800" b="1" dirty="0"/>
          </a:p>
        </p:txBody>
      </p:sp>
      <p:sp>
        <p:nvSpPr>
          <p:cNvPr id="122" name="Управляющая кнопка: настраиваемая 121">
            <a:hlinkClick r:id="rId53" action="ppaction://hlinksldjump" highlightClick="1"/>
          </p:cNvPr>
          <p:cNvSpPr/>
          <p:nvPr/>
        </p:nvSpPr>
        <p:spPr>
          <a:xfrm>
            <a:off x="3571868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28</a:t>
            </a:r>
            <a:endParaRPr lang="ru-RU" sz="2800" b="1" dirty="0"/>
          </a:p>
        </p:txBody>
      </p:sp>
      <p:sp>
        <p:nvSpPr>
          <p:cNvPr id="123" name="Управляющая кнопка: настраиваемая 122">
            <a:hlinkClick r:id="rId54" action="ppaction://hlinksldjump" highlightClick="1"/>
          </p:cNvPr>
          <p:cNvSpPr/>
          <p:nvPr/>
        </p:nvSpPr>
        <p:spPr>
          <a:xfrm>
            <a:off x="4714876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29</a:t>
            </a:r>
            <a:endParaRPr lang="ru-RU" sz="2800" b="1" dirty="0"/>
          </a:p>
        </p:txBody>
      </p:sp>
      <p:sp>
        <p:nvSpPr>
          <p:cNvPr id="124" name="Управляющая кнопка: настраиваемая 123">
            <a:hlinkClick r:id="rId55" action="ppaction://hlinksldjump" highlightClick="1"/>
          </p:cNvPr>
          <p:cNvSpPr/>
          <p:nvPr/>
        </p:nvSpPr>
        <p:spPr>
          <a:xfrm>
            <a:off x="5857884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30</a:t>
            </a:r>
            <a:endParaRPr lang="ru-RU" sz="2800" b="1" dirty="0"/>
          </a:p>
        </p:txBody>
      </p:sp>
      <p:sp>
        <p:nvSpPr>
          <p:cNvPr id="125" name="Управляющая кнопка: настраиваемая 124">
            <a:hlinkClick r:id="rId56" action="ppaction://hlinksldjump" highlightClick="1"/>
          </p:cNvPr>
          <p:cNvSpPr/>
          <p:nvPr/>
        </p:nvSpPr>
        <p:spPr>
          <a:xfrm>
            <a:off x="28572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25</a:t>
            </a:r>
            <a:endParaRPr lang="ru-RU" sz="2800" b="1" dirty="0"/>
          </a:p>
        </p:txBody>
      </p:sp>
      <p:sp>
        <p:nvSpPr>
          <p:cNvPr id="126" name="Управляющая кнопка: настраиваемая 125">
            <a:hlinkClick r:id="rId57" action="ppaction://hlinksldjump" highlightClick="1"/>
          </p:cNvPr>
          <p:cNvSpPr/>
          <p:nvPr/>
        </p:nvSpPr>
        <p:spPr>
          <a:xfrm>
            <a:off x="135729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26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Управляющая кнопка: настраиваемая 23">
            <a:hlinkClick r:id="rId3" action="ppaction://hlinksldjump" highlightClick="1"/>
          </p:cNvPr>
          <p:cNvSpPr/>
          <p:nvPr/>
        </p:nvSpPr>
        <p:spPr>
          <a:xfrm>
            <a:off x="242886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35</a:t>
            </a:r>
            <a:endParaRPr lang="ru-RU" sz="2800" b="1" dirty="0"/>
          </a:p>
        </p:txBody>
      </p:sp>
      <p:sp>
        <p:nvSpPr>
          <p:cNvPr id="25" name="Управляющая кнопка: настраиваемая 24">
            <a:hlinkClick r:id="rId4" action="ppaction://hlinksldjump" highlightClick="1"/>
          </p:cNvPr>
          <p:cNvSpPr/>
          <p:nvPr/>
        </p:nvSpPr>
        <p:spPr>
          <a:xfrm>
            <a:off x="3571868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36</a:t>
            </a:r>
            <a:endParaRPr lang="ru-RU" sz="2800" b="1" dirty="0"/>
          </a:p>
        </p:txBody>
      </p:sp>
      <p:sp>
        <p:nvSpPr>
          <p:cNvPr id="26" name="Управляющая кнопка: настраиваемая 25">
            <a:hlinkClick r:id="rId5" action="ppaction://hlinksldjump" highlightClick="1"/>
          </p:cNvPr>
          <p:cNvSpPr/>
          <p:nvPr/>
        </p:nvSpPr>
        <p:spPr>
          <a:xfrm>
            <a:off x="4714876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37</a:t>
            </a:r>
            <a:endParaRPr lang="ru-RU" sz="2800" b="1" dirty="0"/>
          </a:p>
        </p:txBody>
      </p:sp>
      <p:sp>
        <p:nvSpPr>
          <p:cNvPr id="27" name="Управляющая кнопка: настраиваемая 26">
            <a:hlinkClick r:id="rId6" action="ppaction://hlinksldjump" highlightClick="1"/>
          </p:cNvPr>
          <p:cNvSpPr/>
          <p:nvPr/>
        </p:nvSpPr>
        <p:spPr>
          <a:xfrm>
            <a:off x="5857884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38</a:t>
            </a:r>
            <a:endParaRPr lang="ru-RU" sz="2800" b="1" dirty="0"/>
          </a:p>
        </p:txBody>
      </p:sp>
      <p:sp>
        <p:nvSpPr>
          <p:cNvPr id="28" name="Управляющая кнопка: настраиваемая 27">
            <a:hlinkClick r:id="rId7" action="ppaction://hlinksldjump" highlightClick="1"/>
          </p:cNvPr>
          <p:cNvSpPr/>
          <p:nvPr/>
        </p:nvSpPr>
        <p:spPr>
          <a:xfrm>
            <a:off x="7000892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39</a:t>
            </a:r>
            <a:endParaRPr lang="ru-RU" sz="2800" b="1" dirty="0"/>
          </a:p>
        </p:txBody>
      </p:sp>
      <p:sp>
        <p:nvSpPr>
          <p:cNvPr id="29" name="Управляющая кнопка: настраиваемая 28">
            <a:hlinkClick r:id="rId8" action="ppaction://hlinksldjump" highlightClick="1"/>
          </p:cNvPr>
          <p:cNvSpPr/>
          <p:nvPr/>
        </p:nvSpPr>
        <p:spPr>
          <a:xfrm>
            <a:off x="814390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40</a:t>
            </a:r>
            <a:endParaRPr lang="ru-RU" sz="2800" b="1" dirty="0"/>
          </a:p>
        </p:txBody>
      </p:sp>
      <p:sp>
        <p:nvSpPr>
          <p:cNvPr id="30" name="Управляющая кнопка: настраиваемая 29">
            <a:hlinkClick r:id="rId9" action="ppaction://hlinksldjump" highlightClick="1"/>
          </p:cNvPr>
          <p:cNvSpPr/>
          <p:nvPr/>
        </p:nvSpPr>
        <p:spPr>
          <a:xfrm>
            <a:off x="242886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43</a:t>
            </a:r>
            <a:endParaRPr lang="ru-RU" sz="2800" b="1" dirty="0"/>
          </a:p>
        </p:txBody>
      </p:sp>
      <p:sp>
        <p:nvSpPr>
          <p:cNvPr id="31" name="Управляющая кнопка: настраиваемая 30">
            <a:hlinkClick r:id="rId10" action="ppaction://hlinksldjump" highlightClick="1"/>
          </p:cNvPr>
          <p:cNvSpPr/>
          <p:nvPr/>
        </p:nvSpPr>
        <p:spPr>
          <a:xfrm>
            <a:off x="3571868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44</a:t>
            </a:r>
            <a:endParaRPr lang="ru-RU" sz="2800" b="1" dirty="0"/>
          </a:p>
        </p:txBody>
      </p:sp>
      <p:sp>
        <p:nvSpPr>
          <p:cNvPr id="32" name="Управляющая кнопка: настраиваемая 31">
            <a:hlinkClick r:id="rId11" action="ppaction://hlinksldjump" highlightClick="1"/>
          </p:cNvPr>
          <p:cNvSpPr/>
          <p:nvPr/>
        </p:nvSpPr>
        <p:spPr>
          <a:xfrm>
            <a:off x="4714876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45</a:t>
            </a:r>
            <a:endParaRPr lang="ru-RU" sz="2800" b="1" dirty="0"/>
          </a:p>
        </p:txBody>
      </p:sp>
      <p:sp>
        <p:nvSpPr>
          <p:cNvPr id="33" name="Управляющая кнопка: настраиваемая 32">
            <a:hlinkClick r:id="rId12" action="ppaction://hlinksldjump" highlightClick="1"/>
          </p:cNvPr>
          <p:cNvSpPr/>
          <p:nvPr/>
        </p:nvSpPr>
        <p:spPr>
          <a:xfrm>
            <a:off x="5857884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46</a:t>
            </a:r>
            <a:endParaRPr lang="ru-RU" sz="2800" b="1" dirty="0"/>
          </a:p>
        </p:txBody>
      </p:sp>
      <p:sp>
        <p:nvSpPr>
          <p:cNvPr id="34" name="Управляющая кнопка: настраиваемая 33">
            <a:hlinkClick r:id="rId13" action="ppaction://hlinksldjump" highlightClick="1"/>
          </p:cNvPr>
          <p:cNvSpPr/>
          <p:nvPr/>
        </p:nvSpPr>
        <p:spPr>
          <a:xfrm>
            <a:off x="7000892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47</a:t>
            </a:r>
            <a:endParaRPr lang="ru-RU" sz="2800" b="1" dirty="0"/>
          </a:p>
        </p:txBody>
      </p:sp>
      <p:sp>
        <p:nvSpPr>
          <p:cNvPr id="35" name="Управляющая кнопка: настраиваемая 34">
            <a:hlinkClick r:id="rId14" action="ppaction://hlinksldjump" highlightClick="1"/>
          </p:cNvPr>
          <p:cNvSpPr/>
          <p:nvPr/>
        </p:nvSpPr>
        <p:spPr>
          <a:xfrm>
            <a:off x="814390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48</a:t>
            </a:r>
            <a:endParaRPr lang="ru-RU" sz="2800" b="1" dirty="0"/>
          </a:p>
        </p:txBody>
      </p:sp>
      <p:sp>
        <p:nvSpPr>
          <p:cNvPr id="36" name="Управляющая кнопка: настраиваемая 35">
            <a:hlinkClick r:id="rId15" action="ppaction://hlinksldjump" highlightClick="1"/>
          </p:cNvPr>
          <p:cNvSpPr/>
          <p:nvPr/>
        </p:nvSpPr>
        <p:spPr>
          <a:xfrm>
            <a:off x="242886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51</a:t>
            </a:r>
            <a:endParaRPr lang="ru-RU" sz="2800" b="1" dirty="0"/>
          </a:p>
        </p:txBody>
      </p:sp>
      <p:sp>
        <p:nvSpPr>
          <p:cNvPr id="37" name="Управляющая кнопка: настраиваемая 36">
            <a:hlinkClick r:id="rId16" action="ppaction://hlinksldjump" highlightClick="1"/>
          </p:cNvPr>
          <p:cNvSpPr/>
          <p:nvPr/>
        </p:nvSpPr>
        <p:spPr>
          <a:xfrm>
            <a:off x="3571868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52</a:t>
            </a:r>
            <a:endParaRPr lang="ru-RU" sz="2800" b="1" dirty="0"/>
          </a:p>
        </p:txBody>
      </p:sp>
      <p:sp>
        <p:nvSpPr>
          <p:cNvPr id="38" name="Управляющая кнопка: настраиваемая 37">
            <a:hlinkClick r:id="rId17" action="ppaction://hlinksldjump" highlightClick="1"/>
          </p:cNvPr>
          <p:cNvSpPr/>
          <p:nvPr/>
        </p:nvSpPr>
        <p:spPr>
          <a:xfrm>
            <a:off x="4714876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53</a:t>
            </a:r>
            <a:endParaRPr lang="ru-RU" sz="2800" b="1" dirty="0"/>
          </a:p>
        </p:txBody>
      </p:sp>
      <p:sp>
        <p:nvSpPr>
          <p:cNvPr id="39" name="Управляющая кнопка: настраиваемая 38">
            <a:hlinkClick r:id="rId18" action="ppaction://hlinksldjump" highlightClick="1"/>
          </p:cNvPr>
          <p:cNvSpPr/>
          <p:nvPr/>
        </p:nvSpPr>
        <p:spPr>
          <a:xfrm>
            <a:off x="5857884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54</a:t>
            </a:r>
            <a:endParaRPr lang="ru-RU" sz="2800" b="1" dirty="0"/>
          </a:p>
        </p:txBody>
      </p:sp>
      <p:sp>
        <p:nvSpPr>
          <p:cNvPr id="40" name="Управляющая кнопка: настраиваемая 39">
            <a:hlinkClick r:id="rId19" action="ppaction://hlinksldjump" highlightClick="1"/>
          </p:cNvPr>
          <p:cNvSpPr/>
          <p:nvPr/>
        </p:nvSpPr>
        <p:spPr>
          <a:xfrm>
            <a:off x="7000892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55</a:t>
            </a:r>
            <a:endParaRPr lang="ru-RU" sz="2800" b="1" dirty="0"/>
          </a:p>
        </p:txBody>
      </p:sp>
      <p:sp>
        <p:nvSpPr>
          <p:cNvPr id="41" name="Управляющая кнопка: настраиваемая 40">
            <a:hlinkClick r:id="rId20" action="ppaction://hlinksldjump" highlightClick="1"/>
          </p:cNvPr>
          <p:cNvSpPr/>
          <p:nvPr/>
        </p:nvSpPr>
        <p:spPr>
          <a:xfrm>
            <a:off x="814390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56</a:t>
            </a:r>
            <a:endParaRPr lang="ru-RU" sz="2800" b="1" dirty="0"/>
          </a:p>
        </p:txBody>
      </p:sp>
      <p:sp>
        <p:nvSpPr>
          <p:cNvPr id="44" name="Управляющая кнопка: настраиваемая 43">
            <a:hlinkClick r:id="rId21" action="ppaction://hlinksldjump" highlightClick="1"/>
          </p:cNvPr>
          <p:cNvSpPr/>
          <p:nvPr/>
        </p:nvSpPr>
        <p:spPr>
          <a:xfrm>
            <a:off x="28572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33</a:t>
            </a:r>
            <a:endParaRPr lang="ru-RU" sz="2800" b="1" dirty="0"/>
          </a:p>
        </p:txBody>
      </p:sp>
      <p:sp>
        <p:nvSpPr>
          <p:cNvPr id="45" name="Управляющая кнопка: настраиваемая 44">
            <a:hlinkClick r:id="rId22" action="ppaction://hlinksldjump" highlightClick="1"/>
          </p:cNvPr>
          <p:cNvSpPr/>
          <p:nvPr/>
        </p:nvSpPr>
        <p:spPr>
          <a:xfrm>
            <a:off x="135729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34</a:t>
            </a:r>
            <a:endParaRPr lang="ru-RU" sz="2800" b="1" dirty="0"/>
          </a:p>
        </p:txBody>
      </p:sp>
      <p:sp>
        <p:nvSpPr>
          <p:cNvPr id="46" name="Управляющая кнопка: настраиваемая 45">
            <a:hlinkClick r:id="rId23" action="ppaction://hlinksldjump" highlightClick="1"/>
          </p:cNvPr>
          <p:cNvSpPr/>
          <p:nvPr/>
        </p:nvSpPr>
        <p:spPr>
          <a:xfrm>
            <a:off x="28572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41</a:t>
            </a:r>
            <a:endParaRPr lang="ru-RU" sz="2800" b="1" dirty="0"/>
          </a:p>
        </p:txBody>
      </p:sp>
      <p:sp>
        <p:nvSpPr>
          <p:cNvPr id="47" name="Управляющая кнопка: настраиваемая 46">
            <a:hlinkClick r:id="rId24" action="ppaction://hlinksldjump" highlightClick="1"/>
          </p:cNvPr>
          <p:cNvSpPr/>
          <p:nvPr/>
        </p:nvSpPr>
        <p:spPr>
          <a:xfrm>
            <a:off x="135729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42</a:t>
            </a:r>
            <a:endParaRPr lang="ru-RU" sz="2800" b="1" dirty="0"/>
          </a:p>
        </p:txBody>
      </p:sp>
      <p:sp>
        <p:nvSpPr>
          <p:cNvPr id="49" name="Управляющая кнопка: настраиваемая 48">
            <a:hlinkClick r:id="rId25" action="ppaction://hlinksldjump" highlightClick="1"/>
          </p:cNvPr>
          <p:cNvSpPr/>
          <p:nvPr/>
        </p:nvSpPr>
        <p:spPr>
          <a:xfrm>
            <a:off x="135729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50</a:t>
            </a:r>
            <a:endParaRPr lang="ru-RU" sz="2800" b="1" dirty="0"/>
          </a:p>
        </p:txBody>
      </p:sp>
      <p:cxnSp>
        <p:nvCxnSpPr>
          <p:cNvPr id="96" name="Прямая соединительная линия 95"/>
          <p:cNvCxnSpPr/>
          <p:nvPr/>
        </p:nvCxnSpPr>
        <p:spPr>
          <a:xfrm rot="5400000" flipH="1" flipV="1">
            <a:off x="8286776" y="3286124"/>
            <a:ext cx="571504" cy="2857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7" name="Прямая соединительная линия 96"/>
          <p:cNvCxnSpPr/>
          <p:nvPr/>
        </p:nvCxnSpPr>
        <p:spPr>
          <a:xfrm rot="16200000" flipH="1">
            <a:off x="8215338" y="3500438"/>
            <a:ext cx="285752" cy="142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8" name="Управляющая кнопка: настраиваемая 97">
            <a:hlinkClick r:id="rId26" action="ppaction://hlinksldjump" highlightClick="1"/>
          </p:cNvPr>
          <p:cNvSpPr/>
          <p:nvPr/>
        </p:nvSpPr>
        <p:spPr>
          <a:xfrm>
            <a:off x="28572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49</a:t>
            </a:r>
            <a:endParaRPr lang="ru-RU" sz="2800" b="1" dirty="0"/>
          </a:p>
        </p:txBody>
      </p:sp>
      <p:sp>
        <p:nvSpPr>
          <p:cNvPr id="99" name="Управляющая кнопка: настраиваемая 98">
            <a:hlinkClick r:id="rId27" action="ppaction://hlinksldjump" highlightClick="1"/>
          </p:cNvPr>
          <p:cNvSpPr/>
          <p:nvPr/>
        </p:nvSpPr>
        <p:spPr>
          <a:xfrm>
            <a:off x="28572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100" name="Управляющая кнопка: настраиваемая 99">
            <a:hlinkClick r:id="rId28" action="ppaction://hlinksldjump" highlightClick="1"/>
          </p:cNvPr>
          <p:cNvSpPr/>
          <p:nvPr/>
        </p:nvSpPr>
        <p:spPr>
          <a:xfrm>
            <a:off x="135729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101" name="Управляющая кнопка: настраиваемая 100">
            <a:hlinkClick r:id="rId29" action="ppaction://hlinksldjump" highlightClick="1"/>
          </p:cNvPr>
          <p:cNvSpPr/>
          <p:nvPr/>
        </p:nvSpPr>
        <p:spPr>
          <a:xfrm>
            <a:off x="2428860" y="215308"/>
            <a:ext cx="644400" cy="784800"/>
          </a:xfrm>
          <a:prstGeom prst="actionButtonBlank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102" name="Управляющая кнопка: настраиваемая 101">
            <a:hlinkClick r:id="rId30" action="ppaction://hlinksldjump" highlightClick="1"/>
          </p:cNvPr>
          <p:cNvSpPr/>
          <p:nvPr/>
        </p:nvSpPr>
        <p:spPr>
          <a:xfrm>
            <a:off x="3571868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103" name="Управляющая кнопка: настраиваемая 102">
            <a:hlinkClick r:id="rId31" action="ppaction://hlinksldjump" highlightClick="1"/>
          </p:cNvPr>
          <p:cNvSpPr/>
          <p:nvPr/>
        </p:nvSpPr>
        <p:spPr>
          <a:xfrm>
            <a:off x="4714876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104" name="Управляющая кнопка: настраиваемая 103">
            <a:hlinkClick r:id="rId32" action="ppaction://hlinksldjump" highlightClick="1"/>
          </p:cNvPr>
          <p:cNvSpPr/>
          <p:nvPr/>
        </p:nvSpPr>
        <p:spPr>
          <a:xfrm>
            <a:off x="5857884" y="215308"/>
            <a:ext cx="644400" cy="784800"/>
          </a:xfrm>
          <a:prstGeom prst="actionButtonBlank">
            <a:avLst/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6</a:t>
            </a:r>
            <a:endParaRPr lang="ru-RU" sz="2800" b="1" dirty="0"/>
          </a:p>
        </p:txBody>
      </p:sp>
      <p:sp>
        <p:nvSpPr>
          <p:cNvPr id="105" name="Управляющая кнопка: настраиваемая 104">
            <a:hlinkClick r:id="rId33" action="ppaction://hlinksldjump" highlightClick="1"/>
          </p:cNvPr>
          <p:cNvSpPr/>
          <p:nvPr/>
        </p:nvSpPr>
        <p:spPr>
          <a:xfrm>
            <a:off x="7000892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7</a:t>
            </a:r>
            <a:endParaRPr lang="ru-RU" sz="2800" b="1" dirty="0"/>
          </a:p>
        </p:txBody>
      </p:sp>
      <p:sp>
        <p:nvSpPr>
          <p:cNvPr id="106" name="Управляющая кнопка: настраиваемая 105">
            <a:hlinkClick r:id="rId34" action="ppaction://hlinksldjump" highlightClick="1"/>
          </p:cNvPr>
          <p:cNvSpPr/>
          <p:nvPr/>
        </p:nvSpPr>
        <p:spPr>
          <a:xfrm>
            <a:off x="814390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8</a:t>
            </a:r>
            <a:endParaRPr lang="ru-RU" sz="2800" b="1" dirty="0"/>
          </a:p>
        </p:txBody>
      </p:sp>
      <p:sp>
        <p:nvSpPr>
          <p:cNvPr id="107" name="Управляющая кнопка: настраиваемая 106">
            <a:hlinkClick r:id="rId35" action="ppaction://hlinksldjump" highlightClick="1"/>
          </p:cNvPr>
          <p:cNvSpPr/>
          <p:nvPr/>
        </p:nvSpPr>
        <p:spPr>
          <a:xfrm>
            <a:off x="28572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9</a:t>
            </a:r>
            <a:endParaRPr lang="ru-RU" sz="2800" b="1" dirty="0"/>
          </a:p>
        </p:txBody>
      </p:sp>
      <p:sp>
        <p:nvSpPr>
          <p:cNvPr id="108" name="Управляющая кнопка: настраиваемая 107">
            <a:hlinkClick r:id="rId36" action="ppaction://hlinksldjump" highlightClick="1"/>
          </p:cNvPr>
          <p:cNvSpPr/>
          <p:nvPr/>
        </p:nvSpPr>
        <p:spPr>
          <a:xfrm>
            <a:off x="135729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10</a:t>
            </a:r>
            <a:endParaRPr lang="ru-RU" sz="2800" b="1" dirty="0"/>
          </a:p>
        </p:txBody>
      </p:sp>
      <p:sp>
        <p:nvSpPr>
          <p:cNvPr id="109" name="Управляющая кнопка: настраиваемая 108">
            <a:hlinkClick r:id="rId37" action="ppaction://hlinksldjump" highlightClick="1"/>
          </p:cNvPr>
          <p:cNvSpPr/>
          <p:nvPr/>
        </p:nvSpPr>
        <p:spPr>
          <a:xfrm>
            <a:off x="242886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11</a:t>
            </a:r>
            <a:endParaRPr lang="ru-RU" sz="2800" b="1" dirty="0"/>
          </a:p>
        </p:txBody>
      </p:sp>
      <p:sp>
        <p:nvSpPr>
          <p:cNvPr id="110" name="Управляющая кнопка: настраиваемая 109">
            <a:hlinkClick r:id="rId38" action="ppaction://hlinksldjump" highlightClick="1"/>
          </p:cNvPr>
          <p:cNvSpPr/>
          <p:nvPr/>
        </p:nvSpPr>
        <p:spPr>
          <a:xfrm>
            <a:off x="3571868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12</a:t>
            </a:r>
            <a:endParaRPr lang="ru-RU" sz="2800" b="1" dirty="0"/>
          </a:p>
        </p:txBody>
      </p:sp>
      <p:sp>
        <p:nvSpPr>
          <p:cNvPr id="111" name="Управляющая кнопка: настраиваемая 110">
            <a:hlinkClick r:id="rId39" action="ppaction://hlinksldjump" highlightClick="1"/>
          </p:cNvPr>
          <p:cNvSpPr/>
          <p:nvPr/>
        </p:nvSpPr>
        <p:spPr>
          <a:xfrm>
            <a:off x="4714876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13</a:t>
            </a:r>
            <a:endParaRPr lang="ru-RU" sz="2800" b="1" dirty="0"/>
          </a:p>
        </p:txBody>
      </p:sp>
      <p:sp>
        <p:nvSpPr>
          <p:cNvPr id="112" name="Управляющая кнопка: настраиваемая 111">
            <a:hlinkClick r:id="rId40" action="ppaction://hlinksldjump" highlightClick="1"/>
          </p:cNvPr>
          <p:cNvSpPr/>
          <p:nvPr/>
        </p:nvSpPr>
        <p:spPr>
          <a:xfrm>
            <a:off x="5857884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14</a:t>
            </a:r>
            <a:endParaRPr lang="ru-RU" sz="2800" b="1" dirty="0"/>
          </a:p>
        </p:txBody>
      </p:sp>
      <p:sp>
        <p:nvSpPr>
          <p:cNvPr id="113" name="Управляющая кнопка: настраиваемая 112">
            <a:hlinkClick r:id="rId41" action="ppaction://hlinksldjump" highlightClick="1"/>
          </p:cNvPr>
          <p:cNvSpPr/>
          <p:nvPr/>
        </p:nvSpPr>
        <p:spPr>
          <a:xfrm>
            <a:off x="7000892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15</a:t>
            </a:r>
            <a:endParaRPr lang="ru-RU" sz="2800" b="1" dirty="0"/>
          </a:p>
        </p:txBody>
      </p:sp>
      <p:sp>
        <p:nvSpPr>
          <p:cNvPr id="114" name="Управляющая кнопка: настраиваемая 113">
            <a:hlinkClick r:id="rId42" action="ppaction://hlinksldjump" highlightClick="1"/>
          </p:cNvPr>
          <p:cNvSpPr/>
          <p:nvPr/>
        </p:nvSpPr>
        <p:spPr>
          <a:xfrm>
            <a:off x="814390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16</a:t>
            </a:r>
            <a:endParaRPr lang="ru-RU" sz="2800" b="1" dirty="0"/>
          </a:p>
        </p:txBody>
      </p:sp>
      <p:sp>
        <p:nvSpPr>
          <p:cNvPr id="115" name="Управляющая кнопка: настраиваемая 114">
            <a:hlinkClick r:id="rId43" action="ppaction://hlinksldjump" highlightClick="1"/>
          </p:cNvPr>
          <p:cNvSpPr/>
          <p:nvPr/>
        </p:nvSpPr>
        <p:spPr>
          <a:xfrm>
            <a:off x="28572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17</a:t>
            </a:r>
            <a:endParaRPr lang="ru-RU" sz="2800" b="1" dirty="0"/>
          </a:p>
        </p:txBody>
      </p:sp>
      <p:sp>
        <p:nvSpPr>
          <p:cNvPr id="116" name="Управляющая кнопка: настраиваемая 115">
            <a:hlinkClick r:id="rId44" action="ppaction://hlinksldjump" highlightClick="1"/>
          </p:cNvPr>
          <p:cNvSpPr/>
          <p:nvPr/>
        </p:nvSpPr>
        <p:spPr>
          <a:xfrm>
            <a:off x="135729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18</a:t>
            </a:r>
            <a:endParaRPr lang="ru-RU" sz="2800" b="1" dirty="0"/>
          </a:p>
        </p:txBody>
      </p:sp>
      <p:sp>
        <p:nvSpPr>
          <p:cNvPr id="117" name="Управляющая кнопка: настраиваемая 116">
            <a:hlinkClick r:id="rId45" action="ppaction://hlinksldjump" highlightClick="1"/>
          </p:cNvPr>
          <p:cNvSpPr/>
          <p:nvPr/>
        </p:nvSpPr>
        <p:spPr>
          <a:xfrm>
            <a:off x="242886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19</a:t>
            </a:r>
            <a:endParaRPr lang="ru-RU" sz="2800" b="1" dirty="0"/>
          </a:p>
        </p:txBody>
      </p:sp>
      <p:sp>
        <p:nvSpPr>
          <p:cNvPr id="118" name="Управляющая кнопка: настраиваемая 117">
            <a:hlinkClick r:id="rId46" action="ppaction://hlinksldjump" highlightClick="1"/>
          </p:cNvPr>
          <p:cNvSpPr/>
          <p:nvPr/>
        </p:nvSpPr>
        <p:spPr>
          <a:xfrm>
            <a:off x="3571868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20</a:t>
            </a:r>
            <a:endParaRPr lang="ru-RU" sz="2800" b="1" dirty="0"/>
          </a:p>
        </p:txBody>
      </p:sp>
      <p:sp>
        <p:nvSpPr>
          <p:cNvPr id="119" name="Управляющая кнопка: настраиваемая 118">
            <a:hlinkClick r:id="rId47" action="ppaction://hlinksldjump" highlightClick="1"/>
          </p:cNvPr>
          <p:cNvSpPr/>
          <p:nvPr/>
        </p:nvSpPr>
        <p:spPr>
          <a:xfrm>
            <a:off x="4714876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21</a:t>
            </a:r>
            <a:endParaRPr lang="ru-RU" sz="2800" b="1" dirty="0"/>
          </a:p>
        </p:txBody>
      </p:sp>
      <p:sp>
        <p:nvSpPr>
          <p:cNvPr id="120" name="Управляющая кнопка: настраиваемая 119">
            <a:hlinkClick r:id="rId48" action="ppaction://hlinksldjump" highlightClick="1"/>
          </p:cNvPr>
          <p:cNvSpPr/>
          <p:nvPr/>
        </p:nvSpPr>
        <p:spPr>
          <a:xfrm>
            <a:off x="5857884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22</a:t>
            </a:r>
            <a:endParaRPr lang="ru-RU" sz="2800" b="1" dirty="0"/>
          </a:p>
        </p:txBody>
      </p:sp>
      <p:sp>
        <p:nvSpPr>
          <p:cNvPr id="121" name="Управляющая кнопка: настраиваемая 120">
            <a:hlinkClick r:id="rId49" action="ppaction://hlinksldjump" highlightClick="1"/>
          </p:cNvPr>
          <p:cNvSpPr/>
          <p:nvPr/>
        </p:nvSpPr>
        <p:spPr>
          <a:xfrm>
            <a:off x="7000892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23</a:t>
            </a:r>
            <a:endParaRPr lang="ru-RU" sz="2800" b="1" dirty="0"/>
          </a:p>
        </p:txBody>
      </p:sp>
      <p:sp>
        <p:nvSpPr>
          <p:cNvPr id="122" name="Управляющая кнопка: настраиваемая 121">
            <a:hlinkClick r:id="rId50" action="ppaction://hlinksldjump" highlightClick="1"/>
          </p:cNvPr>
          <p:cNvSpPr/>
          <p:nvPr/>
        </p:nvSpPr>
        <p:spPr>
          <a:xfrm>
            <a:off x="814390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24</a:t>
            </a:r>
            <a:endParaRPr lang="ru-RU" sz="2800" b="1" dirty="0"/>
          </a:p>
        </p:txBody>
      </p:sp>
      <p:sp>
        <p:nvSpPr>
          <p:cNvPr id="123" name="Управляющая кнопка: настраиваемая 122">
            <a:hlinkClick r:id="rId51" action="ppaction://hlinksldjump" highlightClick="1"/>
          </p:cNvPr>
          <p:cNvSpPr/>
          <p:nvPr/>
        </p:nvSpPr>
        <p:spPr>
          <a:xfrm>
            <a:off x="242886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27</a:t>
            </a:r>
            <a:endParaRPr lang="ru-RU" sz="2800" b="1" dirty="0"/>
          </a:p>
        </p:txBody>
      </p:sp>
      <p:sp>
        <p:nvSpPr>
          <p:cNvPr id="124" name="Управляющая кнопка: настраиваемая 123">
            <a:hlinkClick r:id="rId52" action="ppaction://hlinksldjump" highlightClick="1"/>
          </p:cNvPr>
          <p:cNvSpPr/>
          <p:nvPr/>
        </p:nvSpPr>
        <p:spPr>
          <a:xfrm>
            <a:off x="3571868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28</a:t>
            </a:r>
            <a:endParaRPr lang="ru-RU" sz="2800" b="1" dirty="0"/>
          </a:p>
        </p:txBody>
      </p:sp>
      <p:sp>
        <p:nvSpPr>
          <p:cNvPr id="125" name="Управляющая кнопка: настраиваемая 124">
            <a:hlinkClick r:id="rId53" action="ppaction://hlinksldjump" highlightClick="1"/>
          </p:cNvPr>
          <p:cNvSpPr/>
          <p:nvPr/>
        </p:nvSpPr>
        <p:spPr>
          <a:xfrm>
            <a:off x="4714876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29</a:t>
            </a:r>
            <a:endParaRPr lang="ru-RU" sz="2800" b="1" dirty="0"/>
          </a:p>
        </p:txBody>
      </p:sp>
      <p:sp>
        <p:nvSpPr>
          <p:cNvPr id="126" name="Управляющая кнопка: настраиваемая 125">
            <a:hlinkClick r:id="rId54" action="ppaction://hlinksldjump" highlightClick="1"/>
          </p:cNvPr>
          <p:cNvSpPr/>
          <p:nvPr/>
        </p:nvSpPr>
        <p:spPr>
          <a:xfrm>
            <a:off x="5857884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30</a:t>
            </a:r>
            <a:endParaRPr lang="ru-RU" sz="2800" b="1" dirty="0"/>
          </a:p>
        </p:txBody>
      </p:sp>
      <p:sp>
        <p:nvSpPr>
          <p:cNvPr id="127" name="Управляющая кнопка: настраиваемая 126">
            <a:hlinkClick r:id="rId55" action="ppaction://hlinksldjump" highlightClick="1"/>
          </p:cNvPr>
          <p:cNvSpPr/>
          <p:nvPr/>
        </p:nvSpPr>
        <p:spPr>
          <a:xfrm>
            <a:off x="7000892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31</a:t>
            </a:r>
            <a:endParaRPr lang="ru-RU" sz="2800" b="1" dirty="0"/>
          </a:p>
        </p:txBody>
      </p:sp>
      <p:sp>
        <p:nvSpPr>
          <p:cNvPr id="128" name="Управляющая кнопка: настраиваемая 127">
            <a:hlinkClick r:id="rId56" action="ppaction://hlinksldjump" highlightClick="1"/>
          </p:cNvPr>
          <p:cNvSpPr/>
          <p:nvPr/>
        </p:nvSpPr>
        <p:spPr>
          <a:xfrm>
            <a:off x="28572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25</a:t>
            </a:r>
            <a:endParaRPr lang="ru-RU" sz="2800" b="1" dirty="0"/>
          </a:p>
        </p:txBody>
      </p:sp>
      <p:sp>
        <p:nvSpPr>
          <p:cNvPr id="129" name="Управляющая кнопка: настраиваемая 128">
            <a:hlinkClick r:id="rId57" action="ppaction://hlinksldjump" highlightClick="1"/>
          </p:cNvPr>
          <p:cNvSpPr/>
          <p:nvPr/>
        </p:nvSpPr>
        <p:spPr>
          <a:xfrm>
            <a:off x="135729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26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Управляющая кнопка: настраиваемая 23">
            <a:hlinkClick r:id="rId3" action="ppaction://hlinksldjump" highlightClick="1"/>
          </p:cNvPr>
          <p:cNvSpPr/>
          <p:nvPr/>
        </p:nvSpPr>
        <p:spPr>
          <a:xfrm>
            <a:off x="242886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35</a:t>
            </a:r>
            <a:endParaRPr lang="ru-RU" sz="2800" b="1" dirty="0"/>
          </a:p>
        </p:txBody>
      </p:sp>
      <p:sp>
        <p:nvSpPr>
          <p:cNvPr id="25" name="Управляющая кнопка: настраиваемая 24">
            <a:hlinkClick r:id="rId4" action="ppaction://hlinksldjump" highlightClick="1"/>
          </p:cNvPr>
          <p:cNvSpPr/>
          <p:nvPr/>
        </p:nvSpPr>
        <p:spPr>
          <a:xfrm>
            <a:off x="3571868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36</a:t>
            </a:r>
            <a:endParaRPr lang="ru-RU" sz="2800" b="1" dirty="0"/>
          </a:p>
        </p:txBody>
      </p:sp>
      <p:sp>
        <p:nvSpPr>
          <p:cNvPr id="26" name="Управляющая кнопка: настраиваемая 25">
            <a:hlinkClick r:id="rId5" action="ppaction://hlinksldjump" highlightClick="1"/>
          </p:cNvPr>
          <p:cNvSpPr/>
          <p:nvPr/>
        </p:nvSpPr>
        <p:spPr>
          <a:xfrm>
            <a:off x="4714876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37</a:t>
            </a:r>
            <a:endParaRPr lang="ru-RU" sz="2800" b="1" dirty="0"/>
          </a:p>
        </p:txBody>
      </p:sp>
      <p:sp>
        <p:nvSpPr>
          <p:cNvPr id="27" name="Управляющая кнопка: настраиваемая 26">
            <a:hlinkClick r:id="rId6" action="ppaction://hlinksldjump" highlightClick="1"/>
          </p:cNvPr>
          <p:cNvSpPr/>
          <p:nvPr/>
        </p:nvSpPr>
        <p:spPr>
          <a:xfrm>
            <a:off x="5857884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38</a:t>
            </a:r>
            <a:endParaRPr lang="ru-RU" sz="2800" b="1" dirty="0"/>
          </a:p>
        </p:txBody>
      </p:sp>
      <p:sp>
        <p:nvSpPr>
          <p:cNvPr id="28" name="Управляющая кнопка: настраиваемая 27">
            <a:hlinkClick r:id="rId7" action="ppaction://hlinksldjump" highlightClick="1"/>
          </p:cNvPr>
          <p:cNvSpPr/>
          <p:nvPr/>
        </p:nvSpPr>
        <p:spPr>
          <a:xfrm>
            <a:off x="7000892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39</a:t>
            </a:r>
            <a:endParaRPr lang="ru-RU" sz="2800" b="1" dirty="0"/>
          </a:p>
        </p:txBody>
      </p:sp>
      <p:sp>
        <p:nvSpPr>
          <p:cNvPr id="29" name="Управляющая кнопка: настраиваемая 28">
            <a:hlinkClick r:id="rId8" action="ppaction://hlinksldjump" highlightClick="1"/>
          </p:cNvPr>
          <p:cNvSpPr/>
          <p:nvPr/>
        </p:nvSpPr>
        <p:spPr>
          <a:xfrm>
            <a:off x="814390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40</a:t>
            </a:r>
            <a:endParaRPr lang="ru-RU" sz="2800" b="1" dirty="0"/>
          </a:p>
        </p:txBody>
      </p:sp>
      <p:sp>
        <p:nvSpPr>
          <p:cNvPr id="30" name="Управляющая кнопка: настраиваемая 29">
            <a:hlinkClick r:id="rId9" action="ppaction://hlinksldjump" highlightClick="1"/>
          </p:cNvPr>
          <p:cNvSpPr/>
          <p:nvPr/>
        </p:nvSpPr>
        <p:spPr>
          <a:xfrm>
            <a:off x="242886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43</a:t>
            </a:r>
            <a:endParaRPr lang="ru-RU" sz="2800" b="1" dirty="0"/>
          </a:p>
        </p:txBody>
      </p:sp>
      <p:sp>
        <p:nvSpPr>
          <p:cNvPr id="31" name="Управляющая кнопка: настраиваемая 30">
            <a:hlinkClick r:id="rId10" action="ppaction://hlinksldjump" highlightClick="1"/>
          </p:cNvPr>
          <p:cNvSpPr/>
          <p:nvPr/>
        </p:nvSpPr>
        <p:spPr>
          <a:xfrm>
            <a:off x="3571868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44</a:t>
            </a:r>
            <a:endParaRPr lang="ru-RU" sz="2800" b="1" dirty="0"/>
          </a:p>
        </p:txBody>
      </p:sp>
      <p:sp>
        <p:nvSpPr>
          <p:cNvPr id="32" name="Управляющая кнопка: настраиваемая 31">
            <a:hlinkClick r:id="rId11" action="ppaction://hlinksldjump" highlightClick="1"/>
          </p:cNvPr>
          <p:cNvSpPr/>
          <p:nvPr/>
        </p:nvSpPr>
        <p:spPr>
          <a:xfrm>
            <a:off x="4714876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45</a:t>
            </a:r>
            <a:endParaRPr lang="ru-RU" sz="2800" b="1" dirty="0"/>
          </a:p>
        </p:txBody>
      </p:sp>
      <p:sp>
        <p:nvSpPr>
          <p:cNvPr id="33" name="Управляющая кнопка: настраиваемая 32">
            <a:hlinkClick r:id="rId12" action="ppaction://hlinksldjump" highlightClick="1"/>
          </p:cNvPr>
          <p:cNvSpPr/>
          <p:nvPr/>
        </p:nvSpPr>
        <p:spPr>
          <a:xfrm>
            <a:off x="5857884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46</a:t>
            </a:r>
            <a:endParaRPr lang="ru-RU" sz="2800" b="1" dirty="0"/>
          </a:p>
        </p:txBody>
      </p:sp>
      <p:sp>
        <p:nvSpPr>
          <p:cNvPr id="34" name="Управляющая кнопка: настраиваемая 33">
            <a:hlinkClick r:id="rId13" action="ppaction://hlinksldjump" highlightClick="1"/>
          </p:cNvPr>
          <p:cNvSpPr/>
          <p:nvPr/>
        </p:nvSpPr>
        <p:spPr>
          <a:xfrm>
            <a:off x="7000892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47</a:t>
            </a:r>
            <a:endParaRPr lang="ru-RU" sz="2800" b="1" dirty="0"/>
          </a:p>
        </p:txBody>
      </p:sp>
      <p:sp>
        <p:nvSpPr>
          <p:cNvPr id="35" name="Управляющая кнопка: настраиваемая 34">
            <a:hlinkClick r:id="rId14" action="ppaction://hlinksldjump" highlightClick="1"/>
          </p:cNvPr>
          <p:cNvSpPr/>
          <p:nvPr/>
        </p:nvSpPr>
        <p:spPr>
          <a:xfrm>
            <a:off x="814390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48</a:t>
            </a:r>
            <a:endParaRPr lang="ru-RU" sz="2800" b="1" dirty="0"/>
          </a:p>
        </p:txBody>
      </p:sp>
      <p:sp>
        <p:nvSpPr>
          <p:cNvPr id="36" name="Управляющая кнопка: настраиваемая 35">
            <a:hlinkClick r:id="rId15" action="ppaction://hlinksldjump" highlightClick="1"/>
          </p:cNvPr>
          <p:cNvSpPr/>
          <p:nvPr/>
        </p:nvSpPr>
        <p:spPr>
          <a:xfrm>
            <a:off x="242886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51</a:t>
            </a:r>
            <a:endParaRPr lang="ru-RU" sz="2800" b="1" dirty="0"/>
          </a:p>
        </p:txBody>
      </p:sp>
      <p:sp>
        <p:nvSpPr>
          <p:cNvPr id="37" name="Управляющая кнопка: настраиваемая 36">
            <a:hlinkClick r:id="rId16" action="ppaction://hlinksldjump" highlightClick="1"/>
          </p:cNvPr>
          <p:cNvSpPr/>
          <p:nvPr/>
        </p:nvSpPr>
        <p:spPr>
          <a:xfrm>
            <a:off x="3571868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52</a:t>
            </a:r>
            <a:endParaRPr lang="ru-RU" sz="2800" b="1" dirty="0"/>
          </a:p>
        </p:txBody>
      </p:sp>
      <p:sp>
        <p:nvSpPr>
          <p:cNvPr id="38" name="Управляющая кнопка: настраиваемая 37">
            <a:hlinkClick r:id="rId17" action="ppaction://hlinksldjump" highlightClick="1"/>
          </p:cNvPr>
          <p:cNvSpPr/>
          <p:nvPr/>
        </p:nvSpPr>
        <p:spPr>
          <a:xfrm>
            <a:off x="4714876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53</a:t>
            </a:r>
            <a:endParaRPr lang="ru-RU" sz="2800" b="1" dirty="0"/>
          </a:p>
        </p:txBody>
      </p:sp>
      <p:sp>
        <p:nvSpPr>
          <p:cNvPr id="39" name="Управляющая кнопка: настраиваемая 38">
            <a:hlinkClick r:id="rId18" action="ppaction://hlinksldjump" highlightClick="1"/>
          </p:cNvPr>
          <p:cNvSpPr/>
          <p:nvPr/>
        </p:nvSpPr>
        <p:spPr>
          <a:xfrm>
            <a:off x="5857884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54</a:t>
            </a:r>
            <a:endParaRPr lang="ru-RU" sz="2800" b="1" dirty="0"/>
          </a:p>
        </p:txBody>
      </p:sp>
      <p:sp>
        <p:nvSpPr>
          <p:cNvPr id="40" name="Управляющая кнопка: настраиваемая 39">
            <a:hlinkClick r:id="rId19" action="ppaction://hlinksldjump" highlightClick="1"/>
          </p:cNvPr>
          <p:cNvSpPr/>
          <p:nvPr/>
        </p:nvSpPr>
        <p:spPr>
          <a:xfrm>
            <a:off x="7000892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55</a:t>
            </a:r>
            <a:endParaRPr lang="ru-RU" sz="2800" b="1" dirty="0"/>
          </a:p>
        </p:txBody>
      </p:sp>
      <p:sp>
        <p:nvSpPr>
          <p:cNvPr id="41" name="Управляющая кнопка: настраиваемая 40">
            <a:hlinkClick r:id="rId20" action="ppaction://hlinksldjump" highlightClick="1"/>
          </p:cNvPr>
          <p:cNvSpPr/>
          <p:nvPr/>
        </p:nvSpPr>
        <p:spPr>
          <a:xfrm>
            <a:off x="814390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56</a:t>
            </a:r>
            <a:endParaRPr lang="ru-RU" sz="2800" b="1" dirty="0"/>
          </a:p>
        </p:txBody>
      </p:sp>
      <p:sp>
        <p:nvSpPr>
          <p:cNvPr id="45" name="Управляющая кнопка: настраиваемая 44">
            <a:hlinkClick r:id="rId21" action="ppaction://hlinksldjump" highlightClick="1"/>
          </p:cNvPr>
          <p:cNvSpPr/>
          <p:nvPr/>
        </p:nvSpPr>
        <p:spPr>
          <a:xfrm>
            <a:off x="135729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34</a:t>
            </a:r>
            <a:endParaRPr lang="ru-RU" sz="2800" b="1" dirty="0"/>
          </a:p>
        </p:txBody>
      </p:sp>
      <p:sp>
        <p:nvSpPr>
          <p:cNvPr id="46" name="Управляющая кнопка: настраиваемая 45">
            <a:hlinkClick r:id="rId22" action="ppaction://hlinksldjump" highlightClick="1"/>
          </p:cNvPr>
          <p:cNvSpPr/>
          <p:nvPr/>
        </p:nvSpPr>
        <p:spPr>
          <a:xfrm>
            <a:off x="28572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41</a:t>
            </a:r>
            <a:endParaRPr lang="ru-RU" sz="2800" b="1" dirty="0"/>
          </a:p>
        </p:txBody>
      </p:sp>
      <p:sp>
        <p:nvSpPr>
          <p:cNvPr id="47" name="Управляющая кнопка: настраиваемая 46">
            <a:hlinkClick r:id="rId23" action="ppaction://hlinksldjump" highlightClick="1"/>
          </p:cNvPr>
          <p:cNvSpPr/>
          <p:nvPr/>
        </p:nvSpPr>
        <p:spPr>
          <a:xfrm>
            <a:off x="135729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42</a:t>
            </a:r>
            <a:endParaRPr lang="ru-RU" sz="2800" b="1" dirty="0"/>
          </a:p>
        </p:txBody>
      </p:sp>
      <p:sp>
        <p:nvSpPr>
          <p:cNvPr id="49" name="Управляющая кнопка: настраиваемая 48">
            <a:hlinkClick r:id="rId24" action="ppaction://hlinksldjump" highlightClick="1"/>
          </p:cNvPr>
          <p:cNvSpPr/>
          <p:nvPr/>
        </p:nvSpPr>
        <p:spPr>
          <a:xfrm>
            <a:off x="135729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50</a:t>
            </a:r>
            <a:endParaRPr lang="ru-RU" sz="2800" b="1" dirty="0"/>
          </a:p>
        </p:txBody>
      </p:sp>
      <p:cxnSp>
        <p:nvCxnSpPr>
          <p:cNvPr id="98" name="Прямая соединительная линия 97"/>
          <p:cNvCxnSpPr/>
          <p:nvPr/>
        </p:nvCxnSpPr>
        <p:spPr>
          <a:xfrm rot="5400000" flipH="1" flipV="1">
            <a:off x="428596" y="4286256"/>
            <a:ext cx="571504" cy="2857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9" name="Прямая соединительная линия 98"/>
          <p:cNvCxnSpPr/>
          <p:nvPr/>
        </p:nvCxnSpPr>
        <p:spPr>
          <a:xfrm rot="16200000" flipH="1">
            <a:off x="357158" y="4500570"/>
            <a:ext cx="285752" cy="142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0" name="Управляющая кнопка: настраиваемая 99">
            <a:hlinkClick r:id="rId25" action="ppaction://hlinksldjump" highlightClick="1"/>
          </p:cNvPr>
          <p:cNvSpPr/>
          <p:nvPr/>
        </p:nvSpPr>
        <p:spPr>
          <a:xfrm>
            <a:off x="28572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49</a:t>
            </a:r>
            <a:endParaRPr lang="ru-RU" sz="2800" b="1" dirty="0"/>
          </a:p>
        </p:txBody>
      </p:sp>
      <p:sp>
        <p:nvSpPr>
          <p:cNvPr id="101" name="Управляющая кнопка: настраиваемая 100">
            <a:hlinkClick r:id="rId26" action="ppaction://hlinksldjump" highlightClick="1"/>
          </p:cNvPr>
          <p:cNvSpPr/>
          <p:nvPr/>
        </p:nvSpPr>
        <p:spPr>
          <a:xfrm>
            <a:off x="28572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102" name="Управляющая кнопка: настраиваемая 101">
            <a:hlinkClick r:id="rId27" action="ppaction://hlinksldjump" highlightClick="1"/>
          </p:cNvPr>
          <p:cNvSpPr/>
          <p:nvPr/>
        </p:nvSpPr>
        <p:spPr>
          <a:xfrm>
            <a:off x="135729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103" name="Управляющая кнопка: настраиваемая 102">
            <a:hlinkClick r:id="rId28" action="ppaction://hlinksldjump" highlightClick="1"/>
          </p:cNvPr>
          <p:cNvSpPr/>
          <p:nvPr/>
        </p:nvSpPr>
        <p:spPr>
          <a:xfrm>
            <a:off x="2428860" y="215308"/>
            <a:ext cx="644400" cy="784800"/>
          </a:xfrm>
          <a:prstGeom prst="actionButtonBlank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104" name="Управляющая кнопка: настраиваемая 103">
            <a:hlinkClick r:id="rId29" action="ppaction://hlinksldjump" highlightClick="1"/>
          </p:cNvPr>
          <p:cNvSpPr/>
          <p:nvPr/>
        </p:nvSpPr>
        <p:spPr>
          <a:xfrm>
            <a:off x="3571868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105" name="Управляющая кнопка: настраиваемая 104">
            <a:hlinkClick r:id="rId30" action="ppaction://hlinksldjump" highlightClick="1"/>
          </p:cNvPr>
          <p:cNvSpPr/>
          <p:nvPr/>
        </p:nvSpPr>
        <p:spPr>
          <a:xfrm>
            <a:off x="4714876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106" name="Управляющая кнопка: настраиваемая 105">
            <a:hlinkClick r:id="rId31" action="ppaction://hlinksldjump" highlightClick="1"/>
          </p:cNvPr>
          <p:cNvSpPr/>
          <p:nvPr/>
        </p:nvSpPr>
        <p:spPr>
          <a:xfrm>
            <a:off x="5857884" y="215308"/>
            <a:ext cx="644400" cy="784800"/>
          </a:xfrm>
          <a:prstGeom prst="actionButtonBlank">
            <a:avLst/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6</a:t>
            </a:r>
            <a:endParaRPr lang="ru-RU" sz="2800" b="1" dirty="0"/>
          </a:p>
        </p:txBody>
      </p:sp>
      <p:sp>
        <p:nvSpPr>
          <p:cNvPr id="107" name="Управляющая кнопка: настраиваемая 106">
            <a:hlinkClick r:id="rId32" action="ppaction://hlinksldjump" highlightClick="1"/>
          </p:cNvPr>
          <p:cNvSpPr/>
          <p:nvPr/>
        </p:nvSpPr>
        <p:spPr>
          <a:xfrm>
            <a:off x="7000892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7</a:t>
            </a:r>
            <a:endParaRPr lang="ru-RU" sz="2800" b="1" dirty="0"/>
          </a:p>
        </p:txBody>
      </p:sp>
      <p:sp>
        <p:nvSpPr>
          <p:cNvPr id="108" name="Управляющая кнопка: настраиваемая 107">
            <a:hlinkClick r:id="rId33" action="ppaction://hlinksldjump" highlightClick="1"/>
          </p:cNvPr>
          <p:cNvSpPr/>
          <p:nvPr/>
        </p:nvSpPr>
        <p:spPr>
          <a:xfrm>
            <a:off x="814390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8</a:t>
            </a:r>
            <a:endParaRPr lang="ru-RU" sz="2800" b="1" dirty="0"/>
          </a:p>
        </p:txBody>
      </p:sp>
      <p:sp>
        <p:nvSpPr>
          <p:cNvPr id="109" name="Управляющая кнопка: настраиваемая 108">
            <a:hlinkClick r:id="rId34" action="ppaction://hlinksldjump" highlightClick="1"/>
          </p:cNvPr>
          <p:cNvSpPr/>
          <p:nvPr/>
        </p:nvSpPr>
        <p:spPr>
          <a:xfrm>
            <a:off x="28572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9</a:t>
            </a:r>
            <a:endParaRPr lang="ru-RU" sz="2800" b="1" dirty="0"/>
          </a:p>
        </p:txBody>
      </p:sp>
      <p:sp>
        <p:nvSpPr>
          <p:cNvPr id="110" name="Управляющая кнопка: настраиваемая 109">
            <a:hlinkClick r:id="rId35" action="ppaction://hlinksldjump" highlightClick="1"/>
          </p:cNvPr>
          <p:cNvSpPr/>
          <p:nvPr/>
        </p:nvSpPr>
        <p:spPr>
          <a:xfrm>
            <a:off x="135729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10</a:t>
            </a:r>
            <a:endParaRPr lang="ru-RU" sz="2800" b="1" dirty="0"/>
          </a:p>
        </p:txBody>
      </p:sp>
      <p:sp>
        <p:nvSpPr>
          <p:cNvPr id="111" name="Управляющая кнопка: настраиваемая 110">
            <a:hlinkClick r:id="rId36" action="ppaction://hlinksldjump" highlightClick="1"/>
          </p:cNvPr>
          <p:cNvSpPr/>
          <p:nvPr/>
        </p:nvSpPr>
        <p:spPr>
          <a:xfrm>
            <a:off x="242886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11</a:t>
            </a:r>
            <a:endParaRPr lang="ru-RU" sz="2800" b="1" dirty="0"/>
          </a:p>
        </p:txBody>
      </p:sp>
      <p:sp>
        <p:nvSpPr>
          <p:cNvPr id="112" name="Управляющая кнопка: настраиваемая 111">
            <a:hlinkClick r:id="rId37" action="ppaction://hlinksldjump" highlightClick="1"/>
          </p:cNvPr>
          <p:cNvSpPr/>
          <p:nvPr/>
        </p:nvSpPr>
        <p:spPr>
          <a:xfrm>
            <a:off x="3571868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12</a:t>
            </a:r>
            <a:endParaRPr lang="ru-RU" sz="2800" b="1" dirty="0"/>
          </a:p>
        </p:txBody>
      </p:sp>
      <p:sp>
        <p:nvSpPr>
          <p:cNvPr id="113" name="Управляющая кнопка: настраиваемая 112">
            <a:hlinkClick r:id="rId38" action="ppaction://hlinksldjump" highlightClick="1"/>
          </p:cNvPr>
          <p:cNvSpPr/>
          <p:nvPr/>
        </p:nvSpPr>
        <p:spPr>
          <a:xfrm>
            <a:off x="4714876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13</a:t>
            </a:r>
            <a:endParaRPr lang="ru-RU" sz="2800" b="1" dirty="0"/>
          </a:p>
        </p:txBody>
      </p:sp>
      <p:sp>
        <p:nvSpPr>
          <p:cNvPr id="114" name="Управляющая кнопка: настраиваемая 113">
            <a:hlinkClick r:id="rId39" action="ppaction://hlinksldjump" highlightClick="1"/>
          </p:cNvPr>
          <p:cNvSpPr/>
          <p:nvPr/>
        </p:nvSpPr>
        <p:spPr>
          <a:xfrm>
            <a:off x="5857884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14</a:t>
            </a:r>
            <a:endParaRPr lang="ru-RU" sz="2800" b="1" dirty="0"/>
          </a:p>
        </p:txBody>
      </p:sp>
      <p:sp>
        <p:nvSpPr>
          <p:cNvPr id="115" name="Управляющая кнопка: настраиваемая 114">
            <a:hlinkClick r:id="rId40" action="ppaction://hlinksldjump" highlightClick="1"/>
          </p:cNvPr>
          <p:cNvSpPr/>
          <p:nvPr/>
        </p:nvSpPr>
        <p:spPr>
          <a:xfrm>
            <a:off x="7000892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15</a:t>
            </a:r>
            <a:endParaRPr lang="ru-RU" sz="2800" b="1" dirty="0"/>
          </a:p>
        </p:txBody>
      </p:sp>
      <p:sp>
        <p:nvSpPr>
          <p:cNvPr id="116" name="Управляющая кнопка: настраиваемая 115">
            <a:hlinkClick r:id="rId41" action="ppaction://hlinksldjump" highlightClick="1"/>
          </p:cNvPr>
          <p:cNvSpPr/>
          <p:nvPr/>
        </p:nvSpPr>
        <p:spPr>
          <a:xfrm>
            <a:off x="814390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16</a:t>
            </a:r>
            <a:endParaRPr lang="ru-RU" sz="2800" b="1" dirty="0"/>
          </a:p>
        </p:txBody>
      </p:sp>
      <p:sp>
        <p:nvSpPr>
          <p:cNvPr id="117" name="Управляющая кнопка: настраиваемая 116">
            <a:hlinkClick r:id="rId42" action="ppaction://hlinksldjump" highlightClick="1"/>
          </p:cNvPr>
          <p:cNvSpPr/>
          <p:nvPr/>
        </p:nvSpPr>
        <p:spPr>
          <a:xfrm>
            <a:off x="28572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17</a:t>
            </a:r>
            <a:endParaRPr lang="ru-RU" sz="2800" b="1" dirty="0"/>
          </a:p>
        </p:txBody>
      </p:sp>
      <p:sp>
        <p:nvSpPr>
          <p:cNvPr id="118" name="Управляющая кнопка: настраиваемая 117">
            <a:hlinkClick r:id="rId43" action="ppaction://hlinksldjump" highlightClick="1"/>
          </p:cNvPr>
          <p:cNvSpPr/>
          <p:nvPr/>
        </p:nvSpPr>
        <p:spPr>
          <a:xfrm>
            <a:off x="135729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18</a:t>
            </a:r>
            <a:endParaRPr lang="ru-RU" sz="2800" b="1" dirty="0"/>
          </a:p>
        </p:txBody>
      </p:sp>
      <p:sp>
        <p:nvSpPr>
          <p:cNvPr id="119" name="Управляющая кнопка: настраиваемая 118">
            <a:hlinkClick r:id="rId44" action="ppaction://hlinksldjump" highlightClick="1"/>
          </p:cNvPr>
          <p:cNvSpPr/>
          <p:nvPr/>
        </p:nvSpPr>
        <p:spPr>
          <a:xfrm>
            <a:off x="242886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19</a:t>
            </a:r>
            <a:endParaRPr lang="ru-RU" sz="2800" b="1" dirty="0"/>
          </a:p>
        </p:txBody>
      </p:sp>
      <p:sp>
        <p:nvSpPr>
          <p:cNvPr id="120" name="Управляющая кнопка: настраиваемая 119">
            <a:hlinkClick r:id="rId45" action="ppaction://hlinksldjump" highlightClick="1"/>
          </p:cNvPr>
          <p:cNvSpPr/>
          <p:nvPr/>
        </p:nvSpPr>
        <p:spPr>
          <a:xfrm>
            <a:off x="3571868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20</a:t>
            </a:r>
            <a:endParaRPr lang="ru-RU" sz="2800" b="1" dirty="0"/>
          </a:p>
        </p:txBody>
      </p:sp>
      <p:sp>
        <p:nvSpPr>
          <p:cNvPr id="121" name="Управляющая кнопка: настраиваемая 120">
            <a:hlinkClick r:id="rId46" action="ppaction://hlinksldjump" highlightClick="1"/>
          </p:cNvPr>
          <p:cNvSpPr/>
          <p:nvPr/>
        </p:nvSpPr>
        <p:spPr>
          <a:xfrm>
            <a:off x="4714876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21</a:t>
            </a:r>
            <a:endParaRPr lang="ru-RU" sz="2800" b="1" dirty="0"/>
          </a:p>
        </p:txBody>
      </p:sp>
      <p:sp>
        <p:nvSpPr>
          <p:cNvPr id="122" name="Управляющая кнопка: настраиваемая 121">
            <a:hlinkClick r:id="rId47" action="ppaction://hlinksldjump" highlightClick="1"/>
          </p:cNvPr>
          <p:cNvSpPr/>
          <p:nvPr/>
        </p:nvSpPr>
        <p:spPr>
          <a:xfrm>
            <a:off x="5857884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22</a:t>
            </a:r>
            <a:endParaRPr lang="ru-RU" sz="2800" b="1" dirty="0"/>
          </a:p>
        </p:txBody>
      </p:sp>
      <p:sp>
        <p:nvSpPr>
          <p:cNvPr id="123" name="Управляющая кнопка: настраиваемая 122">
            <a:hlinkClick r:id="rId48" action="ppaction://hlinksldjump" highlightClick="1"/>
          </p:cNvPr>
          <p:cNvSpPr/>
          <p:nvPr/>
        </p:nvSpPr>
        <p:spPr>
          <a:xfrm>
            <a:off x="7000892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23</a:t>
            </a:r>
            <a:endParaRPr lang="ru-RU" sz="2800" b="1" dirty="0"/>
          </a:p>
        </p:txBody>
      </p:sp>
      <p:sp>
        <p:nvSpPr>
          <p:cNvPr id="124" name="Управляющая кнопка: настраиваемая 123">
            <a:hlinkClick r:id="rId49" action="ppaction://hlinksldjump" highlightClick="1"/>
          </p:cNvPr>
          <p:cNvSpPr/>
          <p:nvPr/>
        </p:nvSpPr>
        <p:spPr>
          <a:xfrm>
            <a:off x="814390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24</a:t>
            </a:r>
            <a:endParaRPr lang="ru-RU" sz="2800" b="1" dirty="0"/>
          </a:p>
        </p:txBody>
      </p:sp>
      <p:sp>
        <p:nvSpPr>
          <p:cNvPr id="125" name="Управляющая кнопка: настраиваемая 124">
            <a:hlinkClick r:id="rId50" action="ppaction://hlinksldjump" highlightClick="1"/>
          </p:cNvPr>
          <p:cNvSpPr/>
          <p:nvPr/>
        </p:nvSpPr>
        <p:spPr>
          <a:xfrm>
            <a:off x="28572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25</a:t>
            </a:r>
            <a:endParaRPr lang="ru-RU" sz="2800" b="1" dirty="0"/>
          </a:p>
        </p:txBody>
      </p:sp>
      <p:sp>
        <p:nvSpPr>
          <p:cNvPr id="126" name="Управляющая кнопка: настраиваемая 125">
            <a:hlinkClick r:id="rId51" action="ppaction://hlinksldjump" highlightClick="1"/>
          </p:cNvPr>
          <p:cNvSpPr/>
          <p:nvPr/>
        </p:nvSpPr>
        <p:spPr>
          <a:xfrm>
            <a:off x="135729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26</a:t>
            </a:r>
            <a:endParaRPr lang="ru-RU" sz="2800" b="1" dirty="0"/>
          </a:p>
        </p:txBody>
      </p:sp>
      <p:sp>
        <p:nvSpPr>
          <p:cNvPr id="127" name="Управляющая кнопка: настраиваемая 126">
            <a:hlinkClick r:id="rId52" action="ppaction://hlinksldjump" highlightClick="1"/>
          </p:cNvPr>
          <p:cNvSpPr/>
          <p:nvPr/>
        </p:nvSpPr>
        <p:spPr>
          <a:xfrm>
            <a:off x="242886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27</a:t>
            </a:r>
            <a:endParaRPr lang="ru-RU" sz="2800" b="1" dirty="0"/>
          </a:p>
        </p:txBody>
      </p:sp>
      <p:sp>
        <p:nvSpPr>
          <p:cNvPr id="128" name="Управляющая кнопка: настраиваемая 127">
            <a:hlinkClick r:id="rId53" action="ppaction://hlinksldjump" highlightClick="1"/>
          </p:cNvPr>
          <p:cNvSpPr/>
          <p:nvPr/>
        </p:nvSpPr>
        <p:spPr>
          <a:xfrm>
            <a:off x="3571868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28</a:t>
            </a:r>
            <a:endParaRPr lang="ru-RU" sz="2800" b="1" dirty="0"/>
          </a:p>
        </p:txBody>
      </p:sp>
      <p:sp>
        <p:nvSpPr>
          <p:cNvPr id="129" name="Управляющая кнопка: настраиваемая 128">
            <a:hlinkClick r:id="rId54" action="ppaction://hlinksldjump" highlightClick="1"/>
          </p:cNvPr>
          <p:cNvSpPr/>
          <p:nvPr/>
        </p:nvSpPr>
        <p:spPr>
          <a:xfrm>
            <a:off x="4714876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29</a:t>
            </a:r>
            <a:endParaRPr lang="ru-RU" sz="2800" b="1" dirty="0"/>
          </a:p>
        </p:txBody>
      </p:sp>
      <p:sp>
        <p:nvSpPr>
          <p:cNvPr id="130" name="Управляющая кнопка: настраиваемая 129">
            <a:hlinkClick r:id="rId55" action="ppaction://hlinksldjump" highlightClick="1"/>
          </p:cNvPr>
          <p:cNvSpPr/>
          <p:nvPr/>
        </p:nvSpPr>
        <p:spPr>
          <a:xfrm>
            <a:off x="5857884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30</a:t>
            </a:r>
            <a:endParaRPr lang="ru-RU" sz="2800" b="1" dirty="0"/>
          </a:p>
        </p:txBody>
      </p:sp>
      <p:sp>
        <p:nvSpPr>
          <p:cNvPr id="131" name="Управляющая кнопка: настраиваемая 130">
            <a:hlinkClick r:id="rId56" action="ppaction://hlinksldjump" highlightClick="1"/>
          </p:cNvPr>
          <p:cNvSpPr/>
          <p:nvPr/>
        </p:nvSpPr>
        <p:spPr>
          <a:xfrm>
            <a:off x="7000892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31</a:t>
            </a:r>
            <a:endParaRPr lang="ru-RU" sz="2800" b="1" dirty="0"/>
          </a:p>
        </p:txBody>
      </p:sp>
      <p:sp>
        <p:nvSpPr>
          <p:cNvPr id="132" name="Управляющая кнопка: настраиваемая 131">
            <a:hlinkClick r:id="rId57" action="ppaction://hlinksldjump" highlightClick="1"/>
          </p:cNvPr>
          <p:cNvSpPr/>
          <p:nvPr/>
        </p:nvSpPr>
        <p:spPr>
          <a:xfrm>
            <a:off x="814390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32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Управляющая кнопка: настраиваемая 17">
            <a:hlinkClick r:id="rId3" action="ppaction://hlinksldjump" highlightClick="1"/>
          </p:cNvPr>
          <p:cNvSpPr/>
          <p:nvPr/>
        </p:nvSpPr>
        <p:spPr>
          <a:xfrm>
            <a:off x="242886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35</a:t>
            </a:r>
            <a:endParaRPr lang="ru-RU" sz="2800" b="1" dirty="0"/>
          </a:p>
        </p:txBody>
      </p:sp>
      <p:sp>
        <p:nvSpPr>
          <p:cNvPr id="19" name="Управляющая кнопка: настраиваемая 18">
            <a:hlinkClick r:id="rId4" action="ppaction://hlinksldjump" highlightClick="1"/>
          </p:cNvPr>
          <p:cNvSpPr/>
          <p:nvPr/>
        </p:nvSpPr>
        <p:spPr>
          <a:xfrm>
            <a:off x="3571868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36</a:t>
            </a:r>
            <a:endParaRPr lang="ru-RU" sz="2800" b="1" dirty="0"/>
          </a:p>
        </p:txBody>
      </p:sp>
      <p:sp>
        <p:nvSpPr>
          <p:cNvPr id="20" name="Управляющая кнопка: настраиваемая 19">
            <a:hlinkClick r:id="rId5" action="ppaction://hlinksldjump" highlightClick="1"/>
          </p:cNvPr>
          <p:cNvSpPr/>
          <p:nvPr/>
        </p:nvSpPr>
        <p:spPr>
          <a:xfrm>
            <a:off x="4714876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37</a:t>
            </a:r>
            <a:endParaRPr lang="ru-RU" sz="2800" b="1" dirty="0"/>
          </a:p>
        </p:txBody>
      </p:sp>
      <p:sp>
        <p:nvSpPr>
          <p:cNvPr id="21" name="Управляющая кнопка: настраиваемая 20">
            <a:hlinkClick r:id="rId6" action="ppaction://hlinksldjump" highlightClick="1"/>
          </p:cNvPr>
          <p:cNvSpPr/>
          <p:nvPr/>
        </p:nvSpPr>
        <p:spPr>
          <a:xfrm>
            <a:off x="5857884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38</a:t>
            </a:r>
            <a:endParaRPr lang="ru-RU" sz="2800" b="1" dirty="0"/>
          </a:p>
        </p:txBody>
      </p:sp>
      <p:sp>
        <p:nvSpPr>
          <p:cNvPr id="22" name="Управляющая кнопка: настраиваемая 21">
            <a:hlinkClick r:id="rId7" action="ppaction://hlinksldjump" highlightClick="1"/>
          </p:cNvPr>
          <p:cNvSpPr/>
          <p:nvPr/>
        </p:nvSpPr>
        <p:spPr>
          <a:xfrm>
            <a:off x="7000892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39</a:t>
            </a:r>
            <a:endParaRPr lang="ru-RU" sz="2800" b="1" dirty="0"/>
          </a:p>
        </p:txBody>
      </p:sp>
      <p:sp>
        <p:nvSpPr>
          <p:cNvPr id="23" name="Управляющая кнопка: настраиваемая 22">
            <a:hlinkClick r:id="rId8" action="ppaction://hlinksldjump" highlightClick="1"/>
          </p:cNvPr>
          <p:cNvSpPr/>
          <p:nvPr/>
        </p:nvSpPr>
        <p:spPr>
          <a:xfrm>
            <a:off x="814390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40</a:t>
            </a:r>
            <a:endParaRPr lang="ru-RU" sz="2800" b="1" dirty="0"/>
          </a:p>
        </p:txBody>
      </p:sp>
      <p:sp>
        <p:nvSpPr>
          <p:cNvPr id="24" name="Управляющая кнопка: настраиваемая 23">
            <a:hlinkClick r:id="rId9" action="ppaction://hlinksldjump" highlightClick="1"/>
          </p:cNvPr>
          <p:cNvSpPr/>
          <p:nvPr/>
        </p:nvSpPr>
        <p:spPr>
          <a:xfrm>
            <a:off x="242886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43</a:t>
            </a:r>
            <a:endParaRPr lang="ru-RU" sz="2800" b="1" dirty="0"/>
          </a:p>
        </p:txBody>
      </p:sp>
      <p:sp>
        <p:nvSpPr>
          <p:cNvPr id="25" name="Управляющая кнопка: настраиваемая 24">
            <a:hlinkClick r:id="rId10" action="ppaction://hlinksldjump" highlightClick="1"/>
          </p:cNvPr>
          <p:cNvSpPr/>
          <p:nvPr/>
        </p:nvSpPr>
        <p:spPr>
          <a:xfrm>
            <a:off x="3571868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44</a:t>
            </a:r>
            <a:endParaRPr lang="ru-RU" sz="2800" b="1" dirty="0"/>
          </a:p>
        </p:txBody>
      </p:sp>
      <p:sp>
        <p:nvSpPr>
          <p:cNvPr id="26" name="Управляющая кнопка: настраиваемая 25">
            <a:hlinkClick r:id="rId11" action="ppaction://hlinksldjump" highlightClick="1"/>
          </p:cNvPr>
          <p:cNvSpPr/>
          <p:nvPr/>
        </p:nvSpPr>
        <p:spPr>
          <a:xfrm>
            <a:off x="4714876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45</a:t>
            </a:r>
            <a:endParaRPr lang="ru-RU" sz="2800" b="1" dirty="0"/>
          </a:p>
        </p:txBody>
      </p:sp>
      <p:sp>
        <p:nvSpPr>
          <p:cNvPr id="27" name="Управляющая кнопка: настраиваемая 26">
            <a:hlinkClick r:id="rId12" action="ppaction://hlinksldjump" highlightClick="1"/>
          </p:cNvPr>
          <p:cNvSpPr/>
          <p:nvPr/>
        </p:nvSpPr>
        <p:spPr>
          <a:xfrm>
            <a:off x="5857884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46</a:t>
            </a:r>
            <a:endParaRPr lang="ru-RU" sz="2800" b="1" dirty="0"/>
          </a:p>
        </p:txBody>
      </p:sp>
      <p:sp>
        <p:nvSpPr>
          <p:cNvPr id="28" name="Управляющая кнопка: настраиваемая 27">
            <a:hlinkClick r:id="rId13" action="ppaction://hlinksldjump" highlightClick="1"/>
          </p:cNvPr>
          <p:cNvSpPr/>
          <p:nvPr/>
        </p:nvSpPr>
        <p:spPr>
          <a:xfrm>
            <a:off x="7000892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47</a:t>
            </a:r>
            <a:endParaRPr lang="ru-RU" sz="2800" b="1" dirty="0"/>
          </a:p>
        </p:txBody>
      </p:sp>
      <p:sp>
        <p:nvSpPr>
          <p:cNvPr id="29" name="Управляющая кнопка: настраиваемая 28">
            <a:hlinkClick r:id="rId14" action="ppaction://hlinksldjump" highlightClick="1"/>
          </p:cNvPr>
          <p:cNvSpPr/>
          <p:nvPr/>
        </p:nvSpPr>
        <p:spPr>
          <a:xfrm>
            <a:off x="814390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48</a:t>
            </a:r>
            <a:endParaRPr lang="ru-RU" sz="2800" b="1" dirty="0"/>
          </a:p>
        </p:txBody>
      </p:sp>
      <p:sp>
        <p:nvSpPr>
          <p:cNvPr id="30" name="Управляющая кнопка: настраиваемая 29">
            <a:hlinkClick r:id="rId15" action="ppaction://hlinksldjump" highlightClick="1"/>
          </p:cNvPr>
          <p:cNvSpPr/>
          <p:nvPr/>
        </p:nvSpPr>
        <p:spPr>
          <a:xfrm>
            <a:off x="242886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51</a:t>
            </a:r>
            <a:endParaRPr lang="ru-RU" sz="2800" b="1" dirty="0"/>
          </a:p>
        </p:txBody>
      </p:sp>
      <p:sp>
        <p:nvSpPr>
          <p:cNvPr id="31" name="Управляющая кнопка: настраиваемая 30">
            <a:hlinkClick r:id="rId16" action="ppaction://hlinksldjump" highlightClick="1"/>
          </p:cNvPr>
          <p:cNvSpPr/>
          <p:nvPr/>
        </p:nvSpPr>
        <p:spPr>
          <a:xfrm>
            <a:off x="3571868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52</a:t>
            </a:r>
            <a:endParaRPr lang="ru-RU" sz="2800" b="1" dirty="0"/>
          </a:p>
        </p:txBody>
      </p:sp>
      <p:sp>
        <p:nvSpPr>
          <p:cNvPr id="32" name="Управляющая кнопка: настраиваемая 31">
            <a:hlinkClick r:id="rId17" action="ppaction://hlinksldjump" highlightClick="1"/>
          </p:cNvPr>
          <p:cNvSpPr/>
          <p:nvPr/>
        </p:nvSpPr>
        <p:spPr>
          <a:xfrm>
            <a:off x="4714876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53</a:t>
            </a:r>
            <a:endParaRPr lang="ru-RU" sz="2800" b="1" dirty="0"/>
          </a:p>
        </p:txBody>
      </p:sp>
      <p:sp>
        <p:nvSpPr>
          <p:cNvPr id="33" name="Управляющая кнопка: настраиваемая 32">
            <a:hlinkClick r:id="rId18" action="ppaction://hlinksldjump" highlightClick="1"/>
          </p:cNvPr>
          <p:cNvSpPr/>
          <p:nvPr/>
        </p:nvSpPr>
        <p:spPr>
          <a:xfrm>
            <a:off x="5857884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54</a:t>
            </a:r>
            <a:endParaRPr lang="ru-RU" sz="2800" b="1" dirty="0"/>
          </a:p>
        </p:txBody>
      </p:sp>
      <p:sp>
        <p:nvSpPr>
          <p:cNvPr id="34" name="Управляющая кнопка: настраиваемая 33">
            <a:hlinkClick r:id="rId19" action="ppaction://hlinksldjump" highlightClick="1"/>
          </p:cNvPr>
          <p:cNvSpPr/>
          <p:nvPr/>
        </p:nvSpPr>
        <p:spPr>
          <a:xfrm>
            <a:off x="7000892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55</a:t>
            </a:r>
            <a:endParaRPr lang="ru-RU" sz="2800" b="1" dirty="0"/>
          </a:p>
        </p:txBody>
      </p:sp>
      <p:sp>
        <p:nvSpPr>
          <p:cNvPr id="35" name="Управляющая кнопка: настраиваемая 34">
            <a:hlinkClick r:id="rId20" action="ppaction://hlinksldjump" highlightClick="1"/>
          </p:cNvPr>
          <p:cNvSpPr/>
          <p:nvPr/>
        </p:nvSpPr>
        <p:spPr>
          <a:xfrm>
            <a:off x="814390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56</a:t>
            </a:r>
            <a:endParaRPr lang="ru-RU" sz="2800" b="1" dirty="0"/>
          </a:p>
        </p:txBody>
      </p:sp>
      <p:sp>
        <p:nvSpPr>
          <p:cNvPr id="37" name="Управляющая кнопка: настраиваемая 36">
            <a:hlinkClick r:id="rId21" action="ppaction://hlinksldjump" highlightClick="1"/>
          </p:cNvPr>
          <p:cNvSpPr/>
          <p:nvPr/>
        </p:nvSpPr>
        <p:spPr>
          <a:xfrm>
            <a:off x="28572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41</a:t>
            </a:r>
            <a:endParaRPr lang="ru-RU" sz="2800" b="1" dirty="0"/>
          </a:p>
        </p:txBody>
      </p:sp>
      <p:sp>
        <p:nvSpPr>
          <p:cNvPr id="38" name="Управляющая кнопка: настраиваемая 37">
            <a:hlinkClick r:id="rId22" action="ppaction://hlinksldjump" highlightClick="1"/>
          </p:cNvPr>
          <p:cNvSpPr/>
          <p:nvPr/>
        </p:nvSpPr>
        <p:spPr>
          <a:xfrm>
            <a:off x="135729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42</a:t>
            </a:r>
            <a:endParaRPr lang="ru-RU" sz="2800" b="1" dirty="0"/>
          </a:p>
        </p:txBody>
      </p:sp>
      <p:sp>
        <p:nvSpPr>
          <p:cNvPr id="40" name="Управляющая кнопка: настраиваемая 39">
            <a:hlinkClick r:id="rId23" action="ppaction://hlinksldjump" highlightClick="1"/>
          </p:cNvPr>
          <p:cNvSpPr/>
          <p:nvPr/>
        </p:nvSpPr>
        <p:spPr>
          <a:xfrm>
            <a:off x="135729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50</a:t>
            </a:r>
            <a:endParaRPr lang="ru-RU" sz="2800" b="1" dirty="0"/>
          </a:p>
        </p:txBody>
      </p:sp>
      <p:cxnSp>
        <p:nvCxnSpPr>
          <p:cNvPr id="91" name="Прямая соединительная линия 90"/>
          <p:cNvCxnSpPr/>
          <p:nvPr/>
        </p:nvCxnSpPr>
        <p:spPr>
          <a:xfrm rot="5400000" flipH="1" flipV="1">
            <a:off x="1500166" y="4286256"/>
            <a:ext cx="571504" cy="2857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2" name="Прямая соединительная линия 91"/>
          <p:cNvCxnSpPr/>
          <p:nvPr/>
        </p:nvCxnSpPr>
        <p:spPr>
          <a:xfrm rot="16200000" flipH="1">
            <a:off x="1428728" y="4500570"/>
            <a:ext cx="285752" cy="142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3" name="Управляющая кнопка: настраиваемая 92">
            <a:hlinkClick r:id="rId24" action="ppaction://hlinksldjump" highlightClick="1"/>
          </p:cNvPr>
          <p:cNvSpPr/>
          <p:nvPr/>
        </p:nvSpPr>
        <p:spPr>
          <a:xfrm>
            <a:off x="28572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49</a:t>
            </a:r>
            <a:endParaRPr lang="ru-RU" sz="2800" b="1" dirty="0"/>
          </a:p>
        </p:txBody>
      </p:sp>
      <p:sp>
        <p:nvSpPr>
          <p:cNvPr id="94" name="Управляющая кнопка: настраиваемая 93">
            <a:hlinkClick r:id="rId25" action="ppaction://hlinksldjump" highlightClick="1"/>
          </p:cNvPr>
          <p:cNvSpPr/>
          <p:nvPr/>
        </p:nvSpPr>
        <p:spPr>
          <a:xfrm>
            <a:off x="28572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95" name="Управляющая кнопка: настраиваемая 94">
            <a:hlinkClick r:id="rId26" action="ppaction://hlinksldjump" highlightClick="1"/>
          </p:cNvPr>
          <p:cNvSpPr/>
          <p:nvPr/>
        </p:nvSpPr>
        <p:spPr>
          <a:xfrm>
            <a:off x="135729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96" name="Управляющая кнопка: настраиваемая 95">
            <a:hlinkClick r:id="rId27" action="ppaction://hlinksldjump" highlightClick="1"/>
          </p:cNvPr>
          <p:cNvSpPr/>
          <p:nvPr/>
        </p:nvSpPr>
        <p:spPr>
          <a:xfrm>
            <a:off x="2428860" y="215308"/>
            <a:ext cx="644400" cy="784800"/>
          </a:xfrm>
          <a:prstGeom prst="actionButtonBlank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97" name="Управляющая кнопка: настраиваемая 96">
            <a:hlinkClick r:id="rId28" action="ppaction://hlinksldjump" highlightClick="1"/>
          </p:cNvPr>
          <p:cNvSpPr/>
          <p:nvPr/>
        </p:nvSpPr>
        <p:spPr>
          <a:xfrm>
            <a:off x="3571868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98" name="Управляющая кнопка: настраиваемая 97">
            <a:hlinkClick r:id="rId29" action="ppaction://hlinksldjump" highlightClick="1"/>
          </p:cNvPr>
          <p:cNvSpPr/>
          <p:nvPr/>
        </p:nvSpPr>
        <p:spPr>
          <a:xfrm>
            <a:off x="4714876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99" name="Управляющая кнопка: настраиваемая 98">
            <a:hlinkClick r:id="rId30" action="ppaction://hlinksldjump" highlightClick="1"/>
          </p:cNvPr>
          <p:cNvSpPr/>
          <p:nvPr/>
        </p:nvSpPr>
        <p:spPr>
          <a:xfrm>
            <a:off x="5857884" y="215308"/>
            <a:ext cx="644400" cy="784800"/>
          </a:xfrm>
          <a:prstGeom prst="actionButtonBlank">
            <a:avLst/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6</a:t>
            </a:r>
            <a:endParaRPr lang="ru-RU" sz="2800" b="1" dirty="0"/>
          </a:p>
        </p:txBody>
      </p:sp>
      <p:sp>
        <p:nvSpPr>
          <p:cNvPr id="100" name="Управляющая кнопка: настраиваемая 99">
            <a:hlinkClick r:id="rId31" action="ppaction://hlinksldjump" highlightClick="1"/>
          </p:cNvPr>
          <p:cNvSpPr/>
          <p:nvPr/>
        </p:nvSpPr>
        <p:spPr>
          <a:xfrm>
            <a:off x="7000892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7</a:t>
            </a:r>
            <a:endParaRPr lang="ru-RU" sz="2800" b="1" dirty="0"/>
          </a:p>
        </p:txBody>
      </p:sp>
      <p:sp>
        <p:nvSpPr>
          <p:cNvPr id="101" name="Управляющая кнопка: настраиваемая 100">
            <a:hlinkClick r:id="rId32" action="ppaction://hlinksldjump" highlightClick="1"/>
          </p:cNvPr>
          <p:cNvSpPr/>
          <p:nvPr/>
        </p:nvSpPr>
        <p:spPr>
          <a:xfrm>
            <a:off x="814390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8</a:t>
            </a:r>
            <a:endParaRPr lang="ru-RU" sz="2800" b="1" dirty="0"/>
          </a:p>
        </p:txBody>
      </p:sp>
      <p:sp>
        <p:nvSpPr>
          <p:cNvPr id="102" name="Управляющая кнопка: настраиваемая 101">
            <a:hlinkClick r:id="rId33" action="ppaction://hlinksldjump" highlightClick="1"/>
          </p:cNvPr>
          <p:cNvSpPr/>
          <p:nvPr/>
        </p:nvSpPr>
        <p:spPr>
          <a:xfrm>
            <a:off x="28572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9</a:t>
            </a:r>
            <a:endParaRPr lang="ru-RU" sz="2800" b="1" dirty="0"/>
          </a:p>
        </p:txBody>
      </p:sp>
      <p:sp>
        <p:nvSpPr>
          <p:cNvPr id="103" name="Управляющая кнопка: настраиваемая 102">
            <a:hlinkClick r:id="rId34" action="ppaction://hlinksldjump" highlightClick="1"/>
          </p:cNvPr>
          <p:cNvSpPr/>
          <p:nvPr/>
        </p:nvSpPr>
        <p:spPr>
          <a:xfrm>
            <a:off x="135729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10</a:t>
            </a:r>
            <a:endParaRPr lang="ru-RU" sz="2800" b="1" dirty="0"/>
          </a:p>
        </p:txBody>
      </p:sp>
      <p:sp>
        <p:nvSpPr>
          <p:cNvPr id="104" name="Управляющая кнопка: настраиваемая 103">
            <a:hlinkClick r:id="rId35" action="ppaction://hlinksldjump" highlightClick="1"/>
          </p:cNvPr>
          <p:cNvSpPr/>
          <p:nvPr/>
        </p:nvSpPr>
        <p:spPr>
          <a:xfrm>
            <a:off x="242886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11</a:t>
            </a:r>
            <a:endParaRPr lang="ru-RU" sz="2800" b="1" dirty="0"/>
          </a:p>
        </p:txBody>
      </p:sp>
      <p:sp>
        <p:nvSpPr>
          <p:cNvPr id="105" name="Управляющая кнопка: настраиваемая 104">
            <a:hlinkClick r:id="rId36" action="ppaction://hlinksldjump" highlightClick="1"/>
          </p:cNvPr>
          <p:cNvSpPr/>
          <p:nvPr/>
        </p:nvSpPr>
        <p:spPr>
          <a:xfrm>
            <a:off x="3571868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12</a:t>
            </a:r>
            <a:endParaRPr lang="ru-RU" sz="2800" b="1" dirty="0"/>
          </a:p>
        </p:txBody>
      </p:sp>
      <p:sp>
        <p:nvSpPr>
          <p:cNvPr id="106" name="Управляющая кнопка: настраиваемая 105">
            <a:hlinkClick r:id="rId37" action="ppaction://hlinksldjump" highlightClick="1"/>
          </p:cNvPr>
          <p:cNvSpPr/>
          <p:nvPr/>
        </p:nvSpPr>
        <p:spPr>
          <a:xfrm>
            <a:off x="4714876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13</a:t>
            </a:r>
            <a:endParaRPr lang="ru-RU" sz="2800" b="1" dirty="0"/>
          </a:p>
        </p:txBody>
      </p:sp>
      <p:sp>
        <p:nvSpPr>
          <p:cNvPr id="107" name="Управляющая кнопка: настраиваемая 106">
            <a:hlinkClick r:id="rId38" action="ppaction://hlinksldjump" highlightClick="1"/>
          </p:cNvPr>
          <p:cNvSpPr/>
          <p:nvPr/>
        </p:nvSpPr>
        <p:spPr>
          <a:xfrm>
            <a:off x="5857884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14</a:t>
            </a:r>
            <a:endParaRPr lang="ru-RU" sz="2800" b="1" dirty="0"/>
          </a:p>
        </p:txBody>
      </p:sp>
      <p:sp>
        <p:nvSpPr>
          <p:cNvPr id="108" name="Управляющая кнопка: настраиваемая 107">
            <a:hlinkClick r:id="rId39" action="ppaction://hlinksldjump" highlightClick="1"/>
          </p:cNvPr>
          <p:cNvSpPr/>
          <p:nvPr/>
        </p:nvSpPr>
        <p:spPr>
          <a:xfrm>
            <a:off x="7000892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15</a:t>
            </a:r>
            <a:endParaRPr lang="ru-RU" sz="2800" b="1" dirty="0"/>
          </a:p>
        </p:txBody>
      </p:sp>
      <p:sp>
        <p:nvSpPr>
          <p:cNvPr id="109" name="Управляющая кнопка: настраиваемая 108">
            <a:hlinkClick r:id="rId40" action="ppaction://hlinksldjump" highlightClick="1"/>
          </p:cNvPr>
          <p:cNvSpPr/>
          <p:nvPr/>
        </p:nvSpPr>
        <p:spPr>
          <a:xfrm>
            <a:off x="814390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16</a:t>
            </a:r>
            <a:endParaRPr lang="ru-RU" sz="2800" b="1" dirty="0"/>
          </a:p>
        </p:txBody>
      </p:sp>
      <p:sp>
        <p:nvSpPr>
          <p:cNvPr id="110" name="Управляющая кнопка: настраиваемая 109">
            <a:hlinkClick r:id="rId41" action="ppaction://hlinksldjump" highlightClick="1"/>
          </p:cNvPr>
          <p:cNvSpPr/>
          <p:nvPr/>
        </p:nvSpPr>
        <p:spPr>
          <a:xfrm>
            <a:off x="28572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17</a:t>
            </a:r>
            <a:endParaRPr lang="ru-RU" sz="2800" b="1" dirty="0"/>
          </a:p>
        </p:txBody>
      </p:sp>
      <p:sp>
        <p:nvSpPr>
          <p:cNvPr id="111" name="Управляющая кнопка: настраиваемая 110">
            <a:hlinkClick r:id="rId42" action="ppaction://hlinksldjump" highlightClick="1"/>
          </p:cNvPr>
          <p:cNvSpPr/>
          <p:nvPr/>
        </p:nvSpPr>
        <p:spPr>
          <a:xfrm>
            <a:off x="135729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18</a:t>
            </a:r>
            <a:endParaRPr lang="ru-RU" sz="2800" b="1" dirty="0"/>
          </a:p>
        </p:txBody>
      </p:sp>
      <p:sp>
        <p:nvSpPr>
          <p:cNvPr id="112" name="Управляющая кнопка: настраиваемая 111">
            <a:hlinkClick r:id="rId43" action="ppaction://hlinksldjump" highlightClick="1"/>
          </p:cNvPr>
          <p:cNvSpPr/>
          <p:nvPr/>
        </p:nvSpPr>
        <p:spPr>
          <a:xfrm>
            <a:off x="242886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19</a:t>
            </a:r>
            <a:endParaRPr lang="ru-RU" sz="2800" b="1" dirty="0"/>
          </a:p>
        </p:txBody>
      </p:sp>
      <p:sp>
        <p:nvSpPr>
          <p:cNvPr id="113" name="Управляющая кнопка: настраиваемая 112">
            <a:hlinkClick r:id="rId44" action="ppaction://hlinksldjump" highlightClick="1"/>
          </p:cNvPr>
          <p:cNvSpPr/>
          <p:nvPr/>
        </p:nvSpPr>
        <p:spPr>
          <a:xfrm>
            <a:off x="3571868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20</a:t>
            </a:r>
            <a:endParaRPr lang="ru-RU" sz="2800" b="1" dirty="0"/>
          </a:p>
        </p:txBody>
      </p:sp>
      <p:sp>
        <p:nvSpPr>
          <p:cNvPr id="114" name="Управляющая кнопка: настраиваемая 113">
            <a:hlinkClick r:id="rId45" action="ppaction://hlinksldjump" highlightClick="1"/>
          </p:cNvPr>
          <p:cNvSpPr/>
          <p:nvPr/>
        </p:nvSpPr>
        <p:spPr>
          <a:xfrm>
            <a:off x="4714876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21</a:t>
            </a:r>
            <a:endParaRPr lang="ru-RU" sz="2800" b="1" dirty="0"/>
          </a:p>
        </p:txBody>
      </p:sp>
      <p:sp>
        <p:nvSpPr>
          <p:cNvPr id="115" name="Управляющая кнопка: настраиваемая 114">
            <a:hlinkClick r:id="rId46" action="ppaction://hlinksldjump" highlightClick="1"/>
          </p:cNvPr>
          <p:cNvSpPr/>
          <p:nvPr/>
        </p:nvSpPr>
        <p:spPr>
          <a:xfrm>
            <a:off x="5857884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22</a:t>
            </a:r>
            <a:endParaRPr lang="ru-RU" sz="2800" b="1" dirty="0"/>
          </a:p>
        </p:txBody>
      </p:sp>
      <p:sp>
        <p:nvSpPr>
          <p:cNvPr id="116" name="Управляющая кнопка: настраиваемая 115">
            <a:hlinkClick r:id="rId47" action="ppaction://hlinksldjump" highlightClick="1"/>
          </p:cNvPr>
          <p:cNvSpPr/>
          <p:nvPr/>
        </p:nvSpPr>
        <p:spPr>
          <a:xfrm>
            <a:off x="7000892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23</a:t>
            </a:r>
            <a:endParaRPr lang="ru-RU" sz="2800" b="1" dirty="0"/>
          </a:p>
        </p:txBody>
      </p:sp>
      <p:sp>
        <p:nvSpPr>
          <p:cNvPr id="117" name="Управляющая кнопка: настраиваемая 116">
            <a:hlinkClick r:id="rId48" action="ppaction://hlinksldjump" highlightClick="1"/>
          </p:cNvPr>
          <p:cNvSpPr/>
          <p:nvPr/>
        </p:nvSpPr>
        <p:spPr>
          <a:xfrm>
            <a:off x="814390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24</a:t>
            </a:r>
            <a:endParaRPr lang="ru-RU" sz="2800" b="1" dirty="0"/>
          </a:p>
        </p:txBody>
      </p:sp>
      <p:sp>
        <p:nvSpPr>
          <p:cNvPr id="118" name="Управляющая кнопка: настраиваемая 117">
            <a:hlinkClick r:id="rId49" action="ppaction://hlinksldjump" highlightClick="1"/>
          </p:cNvPr>
          <p:cNvSpPr/>
          <p:nvPr/>
        </p:nvSpPr>
        <p:spPr>
          <a:xfrm>
            <a:off x="28572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25</a:t>
            </a:r>
            <a:endParaRPr lang="ru-RU" sz="2800" b="1" dirty="0"/>
          </a:p>
        </p:txBody>
      </p:sp>
      <p:sp>
        <p:nvSpPr>
          <p:cNvPr id="119" name="Управляющая кнопка: настраиваемая 118">
            <a:hlinkClick r:id="rId50" action="ppaction://hlinksldjump" highlightClick="1"/>
          </p:cNvPr>
          <p:cNvSpPr/>
          <p:nvPr/>
        </p:nvSpPr>
        <p:spPr>
          <a:xfrm>
            <a:off x="135729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26</a:t>
            </a:r>
            <a:endParaRPr lang="ru-RU" sz="2800" b="1" dirty="0"/>
          </a:p>
        </p:txBody>
      </p:sp>
      <p:sp>
        <p:nvSpPr>
          <p:cNvPr id="120" name="Управляющая кнопка: настраиваемая 119">
            <a:hlinkClick r:id="rId51" action="ppaction://hlinksldjump" highlightClick="1"/>
          </p:cNvPr>
          <p:cNvSpPr/>
          <p:nvPr/>
        </p:nvSpPr>
        <p:spPr>
          <a:xfrm>
            <a:off x="242886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27</a:t>
            </a:r>
            <a:endParaRPr lang="ru-RU" sz="2800" b="1" dirty="0"/>
          </a:p>
        </p:txBody>
      </p:sp>
      <p:sp>
        <p:nvSpPr>
          <p:cNvPr id="121" name="Управляющая кнопка: настраиваемая 120">
            <a:hlinkClick r:id="rId52" action="ppaction://hlinksldjump" highlightClick="1"/>
          </p:cNvPr>
          <p:cNvSpPr/>
          <p:nvPr/>
        </p:nvSpPr>
        <p:spPr>
          <a:xfrm>
            <a:off x="3571868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28</a:t>
            </a:r>
            <a:endParaRPr lang="ru-RU" sz="2800" b="1" dirty="0"/>
          </a:p>
        </p:txBody>
      </p:sp>
      <p:sp>
        <p:nvSpPr>
          <p:cNvPr id="122" name="Управляющая кнопка: настраиваемая 121">
            <a:hlinkClick r:id="rId53" action="ppaction://hlinksldjump" highlightClick="1"/>
          </p:cNvPr>
          <p:cNvSpPr/>
          <p:nvPr/>
        </p:nvSpPr>
        <p:spPr>
          <a:xfrm>
            <a:off x="4714876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29</a:t>
            </a:r>
            <a:endParaRPr lang="ru-RU" sz="2800" b="1" dirty="0"/>
          </a:p>
        </p:txBody>
      </p:sp>
      <p:sp>
        <p:nvSpPr>
          <p:cNvPr id="123" name="Управляющая кнопка: настраиваемая 122">
            <a:hlinkClick r:id="rId54" action="ppaction://hlinksldjump" highlightClick="1"/>
          </p:cNvPr>
          <p:cNvSpPr/>
          <p:nvPr/>
        </p:nvSpPr>
        <p:spPr>
          <a:xfrm>
            <a:off x="5857884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30</a:t>
            </a:r>
            <a:endParaRPr lang="ru-RU" sz="2800" b="1" dirty="0"/>
          </a:p>
        </p:txBody>
      </p:sp>
      <p:sp>
        <p:nvSpPr>
          <p:cNvPr id="124" name="Управляющая кнопка: настраиваемая 123">
            <a:hlinkClick r:id="rId55" action="ppaction://hlinksldjump" highlightClick="1"/>
          </p:cNvPr>
          <p:cNvSpPr/>
          <p:nvPr/>
        </p:nvSpPr>
        <p:spPr>
          <a:xfrm>
            <a:off x="7000892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31</a:t>
            </a:r>
            <a:endParaRPr lang="ru-RU" sz="2800" b="1" dirty="0"/>
          </a:p>
        </p:txBody>
      </p:sp>
      <p:sp>
        <p:nvSpPr>
          <p:cNvPr id="125" name="Управляющая кнопка: настраиваемая 124">
            <a:hlinkClick r:id="rId56" action="ppaction://hlinksldjump" highlightClick="1"/>
          </p:cNvPr>
          <p:cNvSpPr/>
          <p:nvPr/>
        </p:nvSpPr>
        <p:spPr>
          <a:xfrm>
            <a:off x="814390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32</a:t>
            </a:r>
            <a:endParaRPr lang="ru-RU" sz="2800" b="1" dirty="0"/>
          </a:p>
        </p:txBody>
      </p:sp>
      <p:sp>
        <p:nvSpPr>
          <p:cNvPr id="126" name="Управляющая кнопка: настраиваемая 125">
            <a:hlinkClick r:id="rId57" action="ppaction://hlinksldjump" highlightClick="1"/>
          </p:cNvPr>
          <p:cNvSpPr/>
          <p:nvPr/>
        </p:nvSpPr>
        <p:spPr>
          <a:xfrm>
            <a:off x="28572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33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Управляющая кнопка: настраиваемая 18">
            <a:hlinkClick r:id="rId3" action="ppaction://hlinksldjump" highlightClick="1"/>
          </p:cNvPr>
          <p:cNvSpPr/>
          <p:nvPr/>
        </p:nvSpPr>
        <p:spPr>
          <a:xfrm>
            <a:off x="3571868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36</a:t>
            </a:r>
            <a:endParaRPr lang="ru-RU" sz="2800" b="1" dirty="0"/>
          </a:p>
        </p:txBody>
      </p:sp>
      <p:sp>
        <p:nvSpPr>
          <p:cNvPr id="20" name="Управляющая кнопка: настраиваемая 19">
            <a:hlinkClick r:id="rId4" action="ppaction://hlinksldjump" highlightClick="1"/>
          </p:cNvPr>
          <p:cNvSpPr/>
          <p:nvPr/>
        </p:nvSpPr>
        <p:spPr>
          <a:xfrm>
            <a:off x="4714876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37</a:t>
            </a:r>
            <a:endParaRPr lang="ru-RU" sz="2800" b="1" dirty="0"/>
          </a:p>
        </p:txBody>
      </p:sp>
      <p:sp>
        <p:nvSpPr>
          <p:cNvPr id="21" name="Управляющая кнопка: настраиваемая 20">
            <a:hlinkClick r:id="rId5" action="ppaction://hlinksldjump" highlightClick="1"/>
          </p:cNvPr>
          <p:cNvSpPr/>
          <p:nvPr/>
        </p:nvSpPr>
        <p:spPr>
          <a:xfrm>
            <a:off x="5857884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38</a:t>
            </a:r>
            <a:endParaRPr lang="ru-RU" sz="2800" b="1" dirty="0"/>
          </a:p>
        </p:txBody>
      </p:sp>
      <p:sp>
        <p:nvSpPr>
          <p:cNvPr id="22" name="Управляющая кнопка: настраиваемая 21">
            <a:hlinkClick r:id="rId6" action="ppaction://hlinksldjump" highlightClick="1"/>
          </p:cNvPr>
          <p:cNvSpPr/>
          <p:nvPr/>
        </p:nvSpPr>
        <p:spPr>
          <a:xfrm>
            <a:off x="7000892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39</a:t>
            </a:r>
            <a:endParaRPr lang="ru-RU" sz="2800" b="1" dirty="0"/>
          </a:p>
        </p:txBody>
      </p:sp>
      <p:sp>
        <p:nvSpPr>
          <p:cNvPr id="23" name="Управляющая кнопка: настраиваемая 22">
            <a:hlinkClick r:id="rId7" action="ppaction://hlinksldjump" highlightClick="1"/>
          </p:cNvPr>
          <p:cNvSpPr/>
          <p:nvPr/>
        </p:nvSpPr>
        <p:spPr>
          <a:xfrm>
            <a:off x="814390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40</a:t>
            </a:r>
            <a:endParaRPr lang="ru-RU" sz="2800" b="1" dirty="0"/>
          </a:p>
        </p:txBody>
      </p:sp>
      <p:sp>
        <p:nvSpPr>
          <p:cNvPr id="24" name="Управляющая кнопка: настраиваемая 23">
            <a:hlinkClick r:id="rId8" action="ppaction://hlinksldjump" highlightClick="1"/>
          </p:cNvPr>
          <p:cNvSpPr/>
          <p:nvPr/>
        </p:nvSpPr>
        <p:spPr>
          <a:xfrm>
            <a:off x="242886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43</a:t>
            </a:r>
            <a:endParaRPr lang="ru-RU" sz="2800" b="1" dirty="0"/>
          </a:p>
        </p:txBody>
      </p:sp>
      <p:sp>
        <p:nvSpPr>
          <p:cNvPr id="25" name="Управляющая кнопка: настраиваемая 24">
            <a:hlinkClick r:id="rId9" action="ppaction://hlinksldjump" highlightClick="1"/>
          </p:cNvPr>
          <p:cNvSpPr/>
          <p:nvPr/>
        </p:nvSpPr>
        <p:spPr>
          <a:xfrm>
            <a:off x="3571868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44</a:t>
            </a:r>
            <a:endParaRPr lang="ru-RU" sz="2800" b="1" dirty="0"/>
          </a:p>
        </p:txBody>
      </p:sp>
      <p:sp>
        <p:nvSpPr>
          <p:cNvPr id="26" name="Управляющая кнопка: настраиваемая 25">
            <a:hlinkClick r:id="rId10" action="ppaction://hlinksldjump" highlightClick="1"/>
          </p:cNvPr>
          <p:cNvSpPr/>
          <p:nvPr/>
        </p:nvSpPr>
        <p:spPr>
          <a:xfrm>
            <a:off x="4714876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45</a:t>
            </a:r>
            <a:endParaRPr lang="ru-RU" sz="2800" b="1" dirty="0"/>
          </a:p>
        </p:txBody>
      </p:sp>
      <p:sp>
        <p:nvSpPr>
          <p:cNvPr id="27" name="Управляющая кнопка: настраиваемая 26">
            <a:hlinkClick r:id="rId11" action="ppaction://hlinksldjump" highlightClick="1"/>
          </p:cNvPr>
          <p:cNvSpPr/>
          <p:nvPr/>
        </p:nvSpPr>
        <p:spPr>
          <a:xfrm>
            <a:off x="5857884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46</a:t>
            </a:r>
            <a:endParaRPr lang="ru-RU" sz="2800" b="1" dirty="0"/>
          </a:p>
        </p:txBody>
      </p:sp>
      <p:sp>
        <p:nvSpPr>
          <p:cNvPr id="28" name="Управляющая кнопка: настраиваемая 27">
            <a:hlinkClick r:id="rId12" action="ppaction://hlinksldjump" highlightClick="1"/>
          </p:cNvPr>
          <p:cNvSpPr/>
          <p:nvPr/>
        </p:nvSpPr>
        <p:spPr>
          <a:xfrm>
            <a:off x="7000892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47</a:t>
            </a:r>
            <a:endParaRPr lang="ru-RU" sz="2800" b="1" dirty="0"/>
          </a:p>
        </p:txBody>
      </p:sp>
      <p:sp>
        <p:nvSpPr>
          <p:cNvPr id="29" name="Управляющая кнопка: настраиваемая 28">
            <a:hlinkClick r:id="rId13" action="ppaction://hlinksldjump" highlightClick="1"/>
          </p:cNvPr>
          <p:cNvSpPr/>
          <p:nvPr/>
        </p:nvSpPr>
        <p:spPr>
          <a:xfrm>
            <a:off x="814390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48</a:t>
            </a:r>
            <a:endParaRPr lang="ru-RU" sz="2800" b="1" dirty="0"/>
          </a:p>
        </p:txBody>
      </p:sp>
      <p:sp>
        <p:nvSpPr>
          <p:cNvPr id="30" name="Управляющая кнопка: настраиваемая 29">
            <a:hlinkClick r:id="rId14" action="ppaction://hlinksldjump" highlightClick="1"/>
          </p:cNvPr>
          <p:cNvSpPr/>
          <p:nvPr/>
        </p:nvSpPr>
        <p:spPr>
          <a:xfrm>
            <a:off x="242886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51</a:t>
            </a:r>
            <a:endParaRPr lang="ru-RU" sz="2800" b="1" dirty="0"/>
          </a:p>
        </p:txBody>
      </p:sp>
      <p:sp>
        <p:nvSpPr>
          <p:cNvPr id="31" name="Управляющая кнопка: настраиваемая 30">
            <a:hlinkClick r:id="rId15" action="ppaction://hlinksldjump" highlightClick="1"/>
          </p:cNvPr>
          <p:cNvSpPr/>
          <p:nvPr/>
        </p:nvSpPr>
        <p:spPr>
          <a:xfrm>
            <a:off x="3571868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52</a:t>
            </a:r>
            <a:endParaRPr lang="ru-RU" sz="2800" b="1" dirty="0"/>
          </a:p>
        </p:txBody>
      </p:sp>
      <p:sp>
        <p:nvSpPr>
          <p:cNvPr id="32" name="Управляющая кнопка: настраиваемая 31">
            <a:hlinkClick r:id="rId16" action="ppaction://hlinksldjump" highlightClick="1"/>
          </p:cNvPr>
          <p:cNvSpPr/>
          <p:nvPr/>
        </p:nvSpPr>
        <p:spPr>
          <a:xfrm>
            <a:off x="4714876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53</a:t>
            </a:r>
            <a:endParaRPr lang="ru-RU" sz="2800" b="1" dirty="0"/>
          </a:p>
        </p:txBody>
      </p:sp>
      <p:sp>
        <p:nvSpPr>
          <p:cNvPr id="33" name="Управляющая кнопка: настраиваемая 32">
            <a:hlinkClick r:id="rId17" action="ppaction://hlinksldjump" highlightClick="1"/>
          </p:cNvPr>
          <p:cNvSpPr/>
          <p:nvPr/>
        </p:nvSpPr>
        <p:spPr>
          <a:xfrm>
            <a:off x="5857884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54</a:t>
            </a:r>
            <a:endParaRPr lang="ru-RU" sz="2800" b="1" dirty="0"/>
          </a:p>
        </p:txBody>
      </p:sp>
      <p:sp>
        <p:nvSpPr>
          <p:cNvPr id="34" name="Управляющая кнопка: настраиваемая 33">
            <a:hlinkClick r:id="rId18" action="ppaction://hlinksldjump" highlightClick="1"/>
          </p:cNvPr>
          <p:cNvSpPr/>
          <p:nvPr/>
        </p:nvSpPr>
        <p:spPr>
          <a:xfrm>
            <a:off x="7000892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55</a:t>
            </a:r>
            <a:endParaRPr lang="ru-RU" sz="2800" b="1" dirty="0"/>
          </a:p>
        </p:txBody>
      </p:sp>
      <p:sp>
        <p:nvSpPr>
          <p:cNvPr id="35" name="Управляющая кнопка: настраиваемая 34">
            <a:hlinkClick r:id="rId19" action="ppaction://hlinksldjump" highlightClick="1"/>
          </p:cNvPr>
          <p:cNvSpPr/>
          <p:nvPr/>
        </p:nvSpPr>
        <p:spPr>
          <a:xfrm>
            <a:off x="814390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56</a:t>
            </a:r>
            <a:endParaRPr lang="ru-RU" sz="2800" b="1" dirty="0"/>
          </a:p>
        </p:txBody>
      </p:sp>
      <p:sp>
        <p:nvSpPr>
          <p:cNvPr id="37" name="Управляющая кнопка: настраиваемая 36">
            <a:hlinkClick r:id="rId20" action="ppaction://hlinksldjump" highlightClick="1"/>
          </p:cNvPr>
          <p:cNvSpPr/>
          <p:nvPr/>
        </p:nvSpPr>
        <p:spPr>
          <a:xfrm>
            <a:off x="28572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41</a:t>
            </a:r>
            <a:endParaRPr lang="ru-RU" sz="2800" b="1" dirty="0"/>
          </a:p>
        </p:txBody>
      </p:sp>
      <p:sp>
        <p:nvSpPr>
          <p:cNvPr id="38" name="Управляющая кнопка: настраиваемая 37">
            <a:hlinkClick r:id="rId21" action="ppaction://hlinksldjump" highlightClick="1"/>
          </p:cNvPr>
          <p:cNvSpPr/>
          <p:nvPr/>
        </p:nvSpPr>
        <p:spPr>
          <a:xfrm>
            <a:off x="135729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42</a:t>
            </a:r>
            <a:endParaRPr lang="ru-RU" sz="2800" b="1" dirty="0"/>
          </a:p>
        </p:txBody>
      </p:sp>
      <p:sp>
        <p:nvSpPr>
          <p:cNvPr id="40" name="Управляющая кнопка: настраиваемая 39">
            <a:hlinkClick r:id="rId22" action="ppaction://hlinksldjump" highlightClick="1"/>
          </p:cNvPr>
          <p:cNvSpPr/>
          <p:nvPr/>
        </p:nvSpPr>
        <p:spPr>
          <a:xfrm>
            <a:off x="135729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50</a:t>
            </a:r>
            <a:endParaRPr lang="ru-RU" sz="2800" b="1" dirty="0"/>
          </a:p>
        </p:txBody>
      </p:sp>
      <p:cxnSp>
        <p:nvCxnSpPr>
          <p:cNvPr id="93" name="Прямая соединительная линия 92"/>
          <p:cNvCxnSpPr/>
          <p:nvPr/>
        </p:nvCxnSpPr>
        <p:spPr>
          <a:xfrm rot="5400000" flipH="1" flipV="1">
            <a:off x="2643174" y="4286256"/>
            <a:ext cx="571504" cy="2857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4" name="Прямая соединительная линия 93"/>
          <p:cNvCxnSpPr/>
          <p:nvPr/>
        </p:nvCxnSpPr>
        <p:spPr>
          <a:xfrm rot="16200000" flipH="1">
            <a:off x="2571736" y="4500570"/>
            <a:ext cx="285752" cy="142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5" name="Управляющая кнопка: настраиваемая 94">
            <a:hlinkClick r:id="rId23" action="ppaction://hlinksldjump" highlightClick="1"/>
          </p:cNvPr>
          <p:cNvSpPr/>
          <p:nvPr/>
        </p:nvSpPr>
        <p:spPr>
          <a:xfrm>
            <a:off x="28572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49</a:t>
            </a:r>
            <a:endParaRPr lang="ru-RU" sz="2800" b="1" dirty="0"/>
          </a:p>
        </p:txBody>
      </p:sp>
      <p:sp>
        <p:nvSpPr>
          <p:cNvPr id="96" name="Управляющая кнопка: настраиваемая 95">
            <a:hlinkClick r:id="rId24" action="ppaction://hlinksldjump" highlightClick="1"/>
          </p:cNvPr>
          <p:cNvSpPr/>
          <p:nvPr/>
        </p:nvSpPr>
        <p:spPr>
          <a:xfrm>
            <a:off x="28572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33</a:t>
            </a:r>
            <a:endParaRPr lang="ru-RU" sz="2800" b="1" dirty="0"/>
          </a:p>
        </p:txBody>
      </p:sp>
      <p:sp>
        <p:nvSpPr>
          <p:cNvPr id="97" name="Управляющая кнопка: настраиваемая 96">
            <a:hlinkClick r:id="rId25" action="ppaction://hlinksldjump" highlightClick="1"/>
          </p:cNvPr>
          <p:cNvSpPr/>
          <p:nvPr/>
        </p:nvSpPr>
        <p:spPr>
          <a:xfrm>
            <a:off x="135729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34</a:t>
            </a:r>
            <a:endParaRPr lang="ru-RU" sz="2800" b="1" dirty="0"/>
          </a:p>
        </p:txBody>
      </p:sp>
      <p:sp>
        <p:nvSpPr>
          <p:cNvPr id="98" name="Управляющая кнопка: настраиваемая 97">
            <a:hlinkClick r:id="rId26" action="ppaction://hlinksldjump" highlightClick="1"/>
          </p:cNvPr>
          <p:cNvSpPr/>
          <p:nvPr/>
        </p:nvSpPr>
        <p:spPr>
          <a:xfrm>
            <a:off x="28572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99" name="Управляющая кнопка: настраиваемая 98">
            <a:hlinkClick r:id="rId27" action="ppaction://hlinksldjump" highlightClick="1"/>
          </p:cNvPr>
          <p:cNvSpPr/>
          <p:nvPr/>
        </p:nvSpPr>
        <p:spPr>
          <a:xfrm>
            <a:off x="135729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100" name="Управляющая кнопка: настраиваемая 99">
            <a:hlinkClick r:id="rId28" action="ppaction://hlinksldjump" highlightClick="1"/>
          </p:cNvPr>
          <p:cNvSpPr/>
          <p:nvPr/>
        </p:nvSpPr>
        <p:spPr>
          <a:xfrm>
            <a:off x="2428860" y="215308"/>
            <a:ext cx="644400" cy="784800"/>
          </a:xfrm>
          <a:prstGeom prst="actionButtonBlank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101" name="Управляющая кнопка: настраиваемая 100">
            <a:hlinkClick r:id="rId29" action="ppaction://hlinksldjump" highlightClick="1"/>
          </p:cNvPr>
          <p:cNvSpPr/>
          <p:nvPr/>
        </p:nvSpPr>
        <p:spPr>
          <a:xfrm>
            <a:off x="3571868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102" name="Управляющая кнопка: настраиваемая 101">
            <a:hlinkClick r:id="rId30" action="ppaction://hlinksldjump" highlightClick="1"/>
          </p:cNvPr>
          <p:cNvSpPr/>
          <p:nvPr/>
        </p:nvSpPr>
        <p:spPr>
          <a:xfrm>
            <a:off x="4714876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103" name="Управляющая кнопка: настраиваемая 102">
            <a:hlinkClick r:id="rId31" action="ppaction://hlinksldjump" highlightClick="1"/>
          </p:cNvPr>
          <p:cNvSpPr/>
          <p:nvPr/>
        </p:nvSpPr>
        <p:spPr>
          <a:xfrm>
            <a:off x="5857884" y="215308"/>
            <a:ext cx="644400" cy="784800"/>
          </a:xfrm>
          <a:prstGeom prst="actionButtonBlank">
            <a:avLst/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6</a:t>
            </a:r>
            <a:endParaRPr lang="ru-RU" sz="2800" b="1" dirty="0"/>
          </a:p>
        </p:txBody>
      </p:sp>
      <p:sp>
        <p:nvSpPr>
          <p:cNvPr id="104" name="Управляющая кнопка: настраиваемая 103">
            <a:hlinkClick r:id="rId32" action="ppaction://hlinksldjump" highlightClick="1"/>
          </p:cNvPr>
          <p:cNvSpPr/>
          <p:nvPr/>
        </p:nvSpPr>
        <p:spPr>
          <a:xfrm>
            <a:off x="7000892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7</a:t>
            </a:r>
            <a:endParaRPr lang="ru-RU" sz="2800" b="1" dirty="0"/>
          </a:p>
        </p:txBody>
      </p:sp>
      <p:sp>
        <p:nvSpPr>
          <p:cNvPr id="105" name="Управляющая кнопка: настраиваемая 104">
            <a:hlinkClick r:id="rId33" action="ppaction://hlinksldjump" highlightClick="1"/>
          </p:cNvPr>
          <p:cNvSpPr/>
          <p:nvPr/>
        </p:nvSpPr>
        <p:spPr>
          <a:xfrm>
            <a:off x="814390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8</a:t>
            </a:r>
            <a:endParaRPr lang="ru-RU" sz="2800" b="1" dirty="0"/>
          </a:p>
        </p:txBody>
      </p:sp>
      <p:sp>
        <p:nvSpPr>
          <p:cNvPr id="106" name="Управляющая кнопка: настраиваемая 105">
            <a:hlinkClick r:id="rId34" action="ppaction://hlinksldjump" highlightClick="1"/>
          </p:cNvPr>
          <p:cNvSpPr/>
          <p:nvPr/>
        </p:nvSpPr>
        <p:spPr>
          <a:xfrm>
            <a:off x="28572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9</a:t>
            </a:r>
            <a:endParaRPr lang="ru-RU" sz="2800" b="1" dirty="0"/>
          </a:p>
        </p:txBody>
      </p:sp>
      <p:sp>
        <p:nvSpPr>
          <p:cNvPr id="107" name="Управляющая кнопка: настраиваемая 106">
            <a:hlinkClick r:id="rId35" action="ppaction://hlinksldjump" highlightClick="1"/>
          </p:cNvPr>
          <p:cNvSpPr/>
          <p:nvPr/>
        </p:nvSpPr>
        <p:spPr>
          <a:xfrm>
            <a:off x="135729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10</a:t>
            </a:r>
            <a:endParaRPr lang="ru-RU" sz="2800" b="1" dirty="0"/>
          </a:p>
        </p:txBody>
      </p:sp>
      <p:sp>
        <p:nvSpPr>
          <p:cNvPr id="108" name="Управляющая кнопка: настраиваемая 107">
            <a:hlinkClick r:id="rId36" action="ppaction://hlinksldjump" highlightClick="1"/>
          </p:cNvPr>
          <p:cNvSpPr/>
          <p:nvPr/>
        </p:nvSpPr>
        <p:spPr>
          <a:xfrm>
            <a:off x="242886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11</a:t>
            </a:r>
            <a:endParaRPr lang="ru-RU" sz="2800" b="1" dirty="0"/>
          </a:p>
        </p:txBody>
      </p:sp>
      <p:sp>
        <p:nvSpPr>
          <p:cNvPr id="109" name="Управляющая кнопка: настраиваемая 108">
            <a:hlinkClick r:id="rId37" action="ppaction://hlinksldjump" highlightClick="1"/>
          </p:cNvPr>
          <p:cNvSpPr/>
          <p:nvPr/>
        </p:nvSpPr>
        <p:spPr>
          <a:xfrm>
            <a:off x="3571868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12</a:t>
            </a:r>
            <a:endParaRPr lang="ru-RU" sz="2800" b="1" dirty="0"/>
          </a:p>
        </p:txBody>
      </p:sp>
      <p:sp>
        <p:nvSpPr>
          <p:cNvPr id="110" name="Управляющая кнопка: настраиваемая 109">
            <a:hlinkClick r:id="rId38" action="ppaction://hlinksldjump" highlightClick="1"/>
          </p:cNvPr>
          <p:cNvSpPr/>
          <p:nvPr/>
        </p:nvSpPr>
        <p:spPr>
          <a:xfrm>
            <a:off x="4714876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13</a:t>
            </a:r>
            <a:endParaRPr lang="ru-RU" sz="2800" b="1" dirty="0"/>
          </a:p>
        </p:txBody>
      </p:sp>
      <p:sp>
        <p:nvSpPr>
          <p:cNvPr id="111" name="Управляющая кнопка: настраиваемая 110">
            <a:hlinkClick r:id="rId39" action="ppaction://hlinksldjump" highlightClick="1"/>
          </p:cNvPr>
          <p:cNvSpPr/>
          <p:nvPr/>
        </p:nvSpPr>
        <p:spPr>
          <a:xfrm>
            <a:off x="5857884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14</a:t>
            </a:r>
            <a:endParaRPr lang="ru-RU" sz="2800" b="1" dirty="0"/>
          </a:p>
        </p:txBody>
      </p:sp>
      <p:sp>
        <p:nvSpPr>
          <p:cNvPr id="112" name="Управляющая кнопка: настраиваемая 111">
            <a:hlinkClick r:id="rId40" action="ppaction://hlinksldjump" highlightClick="1"/>
          </p:cNvPr>
          <p:cNvSpPr/>
          <p:nvPr/>
        </p:nvSpPr>
        <p:spPr>
          <a:xfrm>
            <a:off x="7000892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15</a:t>
            </a:r>
            <a:endParaRPr lang="ru-RU" sz="2800" b="1" dirty="0"/>
          </a:p>
        </p:txBody>
      </p:sp>
      <p:sp>
        <p:nvSpPr>
          <p:cNvPr id="113" name="Управляющая кнопка: настраиваемая 112">
            <a:hlinkClick r:id="rId41" action="ppaction://hlinksldjump" highlightClick="1"/>
          </p:cNvPr>
          <p:cNvSpPr/>
          <p:nvPr/>
        </p:nvSpPr>
        <p:spPr>
          <a:xfrm>
            <a:off x="814390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16</a:t>
            </a:r>
            <a:endParaRPr lang="ru-RU" sz="2800" b="1" dirty="0"/>
          </a:p>
        </p:txBody>
      </p:sp>
      <p:sp>
        <p:nvSpPr>
          <p:cNvPr id="114" name="Управляющая кнопка: настраиваемая 113">
            <a:hlinkClick r:id="rId42" action="ppaction://hlinksldjump" highlightClick="1"/>
          </p:cNvPr>
          <p:cNvSpPr/>
          <p:nvPr/>
        </p:nvSpPr>
        <p:spPr>
          <a:xfrm>
            <a:off x="28572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17</a:t>
            </a:r>
            <a:endParaRPr lang="ru-RU" sz="2800" b="1" dirty="0"/>
          </a:p>
        </p:txBody>
      </p:sp>
      <p:sp>
        <p:nvSpPr>
          <p:cNvPr id="115" name="Управляющая кнопка: настраиваемая 114">
            <a:hlinkClick r:id="rId43" action="ppaction://hlinksldjump" highlightClick="1"/>
          </p:cNvPr>
          <p:cNvSpPr/>
          <p:nvPr/>
        </p:nvSpPr>
        <p:spPr>
          <a:xfrm>
            <a:off x="135729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18</a:t>
            </a:r>
            <a:endParaRPr lang="ru-RU" sz="2800" b="1" dirty="0"/>
          </a:p>
        </p:txBody>
      </p:sp>
      <p:sp>
        <p:nvSpPr>
          <p:cNvPr id="116" name="Управляющая кнопка: настраиваемая 115">
            <a:hlinkClick r:id="rId44" action="ppaction://hlinksldjump" highlightClick="1"/>
          </p:cNvPr>
          <p:cNvSpPr/>
          <p:nvPr/>
        </p:nvSpPr>
        <p:spPr>
          <a:xfrm>
            <a:off x="242886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19</a:t>
            </a:r>
            <a:endParaRPr lang="ru-RU" sz="2800" b="1" dirty="0"/>
          </a:p>
        </p:txBody>
      </p:sp>
      <p:sp>
        <p:nvSpPr>
          <p:cNvPr id="117" name="Управляющая кнопка: настраиваемая 116">
            <a:hlinkClick r:id="rId45" action="ppaction://hlinksldjump" highlightClick="1"/>
          </p:cNvPr>
          <p:cNvSpPr/>
          <p:nvPr/>
        </p:nvSpPr>
        <p:spPr>
          <a:xfrm>
            <a:off x="3571868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20</a:t>
            </a:r>
            <a:endParaRPr lang="ru-RU" sz="2800" b="1" dirty="0"/>
          </a:p>
        </p:txBody>
      </p:sp>
      <p:sp>
        <p:nvSpPr>
          <p:cNvPr id="118" name="Управляющая кнопка: настраиваемая 117">
            <a:hlinkClick r:id="rId46" action="ppaction://hlinksldjump" highlightClick="1"/>
          </p:cNvPr>
          <p:cNvSpPr/>
          <p:nvPr/>
        </p:nvSpPr>
        <p:spPr>
          <a:xfrm>
            <a:off x="4714876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21</a:t>
            </a:r>
            <a:endParaRPr lang="ru-RU" sz="2800" b="1" dirty="0"/>
          </a:p>
        </p:txBody>
      </p:sp>
      <p:sp>
        <p:nvSpPr>
          <p:cNvPr id="119" name="Управляющая кнопка: настраиваемая 118">
            <a:hlinkClick r:id="rId47" action="ppaction://hlinksldjump" highlightClick="1"/>
          </p:cNvPr>
          <p:cNvSpPr/>
          <p:nvPr/>
        </p:nvSpPr>
        <p:spPr>
          <a:xfrm>
            <a:off x="5857884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22</a:t>
            </a:r>
            <a:endParaRPr lang="ru-RU" sz="2800" b="1" dirty="0"/>
          </a:p>
        </p:txBody>
      </p:sp>
      <p:sp>
        <p:nvSpPr>
          <p:cNvPr id="120" name="Управляющая кнопка: настраиваемая 119">
            <a:hlinkClick r:id="rId48" action="ppaction://hlinksldjump" highlightClick="1"/>
          </p:cNvPr>
          <p:cNvSpPr/>
          <p:nvPr/>
        </p:nvSpPr>
        <p:spPr>
          <a:xfrm>
            <a:off x="7000892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23</a:t>
            </a:r>
            <a:endParaRPr lang="ru-RU" sz="2800" b="1" dirty="0"/>
          </a:p>
        </p:txBody>
      </p:sp>
      <p:sp>
        <p:nvSpPr>
          <p:cNvPr id="121" name="Управляющая кнопка: настраиваемая 120">
            <a:hlinkClick r:id="rId49" action="ppaction://hlinksldjump" highlightClick="1"/>
          </p:cNvPr>
          <p:cNvSpPr/>
          <p:nvPr/>
        </p:nvSpPr>
        <p:spPr>
          <a:xfrm>
            <a:off x="814390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24</a:t>
            </a:r>
            <a:endParaRPr lang="ru-RU" sz="2800" b="1" dirty="0"/>
          </a:p>
        </p:txBody>
      </p:sp>
      <p:sp>
        <p:nvSpPr>
          <p:cNvPr id="122" name="Управляющая кнопка: настраиваемая 121">
            <a:hlinkClick r:id="rId50" action="ppaction://hlinksldjump" highlightClick="1"/>
          </p:cNvPr>
          <p:cNvSpPr/>
          <p:nvPr/>
        </p:nvSpPr>
        <p:spPr>
          <a:xfrm>
            <a:off x="28572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25</a:t>
            </a:r>
            <a:endParaRPr lang="ru-RU" sz="2800" b="1" dirty="0"/>
          </a:p>
        </p:txBody>
      </p:sp>
      <p:sp>
        <p:nvSpPr>
          <p:cNvPr id="123" name="Управляющая кнопка: настраиваемая 122">
            <a:hlinkClick r:id="rId51" action="ppaction://hlinksldjump" highlightClick="1"/>
          </p:cNvPr>
          <p:cNvSpPr/>
          <p:nvPr/>
        </p:nvSpPr>
        <p:spPr>
          <a:xfrm>
            <a:off x="135729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26</a:t>
            </a:r>
            <a:endParaRPr lang="ru-RU" sz="2800" b="1" dirty="0"/>
          </a:p>
        </p:txBody>
      </p:sp>
      <p:sp>
        <p:nvSpPr>
          <p:cNvPr id="124" name="Управляющая кнопка: настраиваемая 123">
            <a:hlinkClick r:id="rId52" action="ppaction://hlinksldjump" highlightClick="1"/>
          </p:cNvPr>
          <p:cNvSpPr/>
          <p:nvPr/>
        </p:nvSpPr>
        <p:spPr>
          <a:xfrm>
            <a:off x="242886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27</a:t>
            </a:r>
            <a:endParaRPr lang="ru-RU" sz="2800" b="1" dirty="0"/>
          </a:p>
        </p:txBody>
      </p:sp>
      <p:sp>
        <p:nvSpPr>
          <p:cNvPr id="125" name="Управляющая кнопка: настраиваемая 124">
            <a:hlinkClick r:id="rId53" action="ppaction://hlinksldjump" highlightClick="1"/>
          </p:cNvPr>
          <p:cNvSpPr/>
          <p:nvPr/>
        </p:nvSpPr>
        <p:spPr>
          <a:xfrm>
            <a:off x="3571868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28</a:t>
            </a:r>
            <a:endParaRPr lang="ru-RU" sz="2800" b="1" dirty="0"/>
          </a:p>
        </p:txBody>
      </p:sp>
      <p:sp>
        <p:nvSpPr>
          <p:cNvPr id="126" name="Управляющая кнопка: настраиваемая 125">
            <a:hlinkClick r:id="rId54" action="ppaction://hlinksldjump" highlightClick="1"/>
          </p:cNvPr>
          <p:cNvSpPr/>
          <p:nvPr/>
        </p:nvSpPr>
        <p:spPr>
          <a:xfrm>
            <a:off x="4714876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29</a:t>
            </a:r>
            <a:endParaRPr lang="ru-RU" sz="2800" b="1" dirty="0"/>
          </a:p>
        </p:txBody>
      </p:sp>
      <p:sp>
        <p:nvSpPr>
          <p:cNvPr id="127" name="Управляющая кнопка: настраиваемая 126">
            <a:hlinkClick r:id="rId55" action="ppaction://hlinksldjump" highlightClick="1"/>
          </p:cNvPr>
          <p:cNvSpPr/>
          <p:nvPr/>
        </p:nvSpPr>
        <p:spPr>
          <a:xfrm>
            <a:off x="5857884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30</a:t>
            </a:r>
            <a:endParaRPr lang="ru-RU" sz="2800" b="1" dirty="0"/>
          </a:p>
        </p:txBody>
      </p:sp>
      <p:sp>
        <p:nvSpPr>
          <p:cNvPr id="128" name="Управляющая кнопка: настраиваемая 127">
            <a:hlinkClick r:id="rId56" action="ppaction://hlinksldjump" highlightClick="1"/>
          </p:cNvPr>
          <p:cNvSpPr/>
          <p:nvPr/>
        </p:nvSpPr>
        <p:spPr>
          <a:xfrm>
            <a:off x="7000892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31</a:t>
            </a:r>
            <a:endParaRPr lang="ru-RU" sz="2800" b="1" dirty="0"/>
          </a:p>
        </p:txBody>
      </p:sp>
      <p:sp>
        <p:nvSpPr>
          <p:cNvPr id="129" name="Управляющая кнопка: настраиваемая 128">
            <a:hlinkClick r:id="rId57" action="ppaction://hlinksldjump" highlightClick="1"/>
          </p:cNvPr>
          <p:cNvSpPr/>
          <p:nvPr/>
        </p:nvSpPr>
        <p:spPr>
          <a:xfrm>
            <a:off x="814390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32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Управляющая кнопка: настраиваемая 19">
            <a:hlinkClick r:id="rId3" action="ppaction://hlinksldjump" highlightClick="1"/>
          </p:cNvPr>
          <p:cNvSpPr/>
          <p:nvPr/>
        </p:nvSpPr>
        <p:spPr>
          <a:xfrm>
            <a:off x="4714876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37</a:t>
            </a:r>
            <a:endParaRPr lang="ru-RU" sz="2800" b="1" dirty="0"/>
          </a:p>
        </p:txBody>
      </p:sp>
      <p:sp>
        <p:nvSpPr>
          <p:cNvPr id="21" name="Управляющая кнопка: настраиваемая 20">
            <a:hlinkClick r:id="rId4" action="ppaction://hlinksldjump" highlightClick="1"/>
          </p:cNvPr>
          <p:cNvSpPr/>
          <p:nvPr/>
        </p:nvSpPr>
        <p:spPr>
          <a:xfrm>
            <a:off x="5857884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38</a:t>
            </a:r>
            <a:endParaRPr lang="ru-RU" sz="2800" b="1" dirty="0"/>
          </a:p>
        </p:txBody>
      </p:sp>
      <p:sp>
        <p:nvSpPr>
          <p:cNvPr id="22" name="Управляющая кнопка: настраиваемая 21">
            <a:hlinkClick r:id="rId5" action="ppaction://hlinksldjump" highlightClick="1"/>
          </p:cNvPr>
          <p:cNvSpPr/>
          <p:nvPr/>
        </p:nvSpPr>
        <p:spPr>
          <a:xfrm>
            <a:off x="7000892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39</a:t>
            </a:r>
            <a:endParaRPr lang="ru-RU" sz="2800" b="1" dirty="0"/>
          </a:p>
        </p:txBody>
      </p:sp>
      <p:sp>
        <p:nvSpPr>
          <p:cNvPr id="23" name="Управляющая кнопка: настраиваемая 22">
            <a:hlinkClick r:id="rId6" action="ppaction://hlinksldjump" highlightClick="1"/>
          </p:cNvPr>
          <p:cNvSpPr/>
          <p:nvPr/>
        </p:nvSpPr>
        <p:spPr>
          <a:xfrm>
            <a:off x="814390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40</a:t>
            </a:r>
            <a:endParaRPr lang="ru-RU" sz="2800" b="1" dirty="0"/>
          </a:p>
        </p:txBody>
      </p:sp>
      <p:sp>
        <p:nvSpPr>
          <p:cNvPr id="24" name="Управляющая кнопка: настраиваемая 23">
            <a:hlinkClick r:id="rId7" action="ppaction://hlinksldjump" highlightClick="1"/>
          </p:cNvPr>
          <p:cNvSpPr/>
          <p:nvPr/>
        </p:nvSpPr>
        <p:spPr>
          <a:xfrm>
            <a:off x="242886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43</a:t>
            </a:r>
            <a:endParaRPr lang="ru-RU" sz="2800" b="1" dirty="0"/>
          </a:p>
        </p:txBody>
      </p:sp>
      <p:sp>
        <p:nvSpPr>
          <p:cNvPr id="25" name="Управляющая кнопка: настраиваемая 24">
            <a:hlinkClick r:id="rId8" action="ppaction://hlinksldjump" highlightClick="1"/>
          </p:cNvPr>
          <p:cNvSpPr/>
          <p:nvPr/>
        </p:nvSpPr>
        <p:spPr>
          <a:xfrm>
            <a:off x="3571868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44</a:t>
            </a:r>
            <a:endParaRPr lang="ru-RU" sz="2800" b="1" dirty="0"/>
          </a:p>
        </p:txBody>
      </p:sp>
      <p:sp>
        <p:nvSpPr>
          <p:cNvPr id="26" name="Управляющая кнопка: настраиваемая 25">
            <a:hlinkClick r:id="rId9" action="ppaction://hlinksldjump" highlightClick="1"/>
          </p:cNvPr>
          <p:cNvSpPr/>
          <p:nvPr/>
        </p:nvSpPr>
        <p:spPr>
          <a:xfrm>
            <a:off x="4714876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45</a:t>
            </a:r>
            <a:endParaRPr lang="ru-RU" sz="2800" b="1" dirty="0"/>
          </a:p>
        </p:txBody>
      </p:sp>
      <p:sp>
        <p:nvSpPr>
          <p:cNvPr id="27" name="Управляющая кнопка: настраиваемая 26">
            <a:hlinkClick r:id="rId10" action="ppaction://hlinksldjump" highlightClick="1"/>
          </p:cNvPr>
          <p:cNvSpPr/>
          <p:nvPr/>
        </p:nvSpPr>
        <p:spPr>
          <a:xfrm>
            <a:off x="5857884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46</a:t>
            </a:r>
            <a:endParaRPr lang="ru-RU" sz="2800" b="1" dirty="0"/>
          </a:p>
        </p:txBody>
      </p:sp>
      <p:sp>
        <p:nvSpPr>
          <p:cNvPr id="28" name="Управляющая кнопка: настраиваемая 27">
            <a:hlinkClick r:id="rId11" action="ppaction://hlinksldjump" highlightClick="1"/>
          </p:cNvPr>
          <p:cNvSpPr/>
          <p:nvPr/>
        </p:nvSpPr>
        <p:spPr>
          <a:xfrm>
            <a:off x="7000892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47</a:t>
            </a:r>
            <a:endParaRPr lang="ru-RU" sz="2800" b="1" dirty="0"/>
          </a:p>
        </p:txBody>
      </p:sp>
      <p:sp>
        <p:nvSpPr>
          <p:cNvPr id="29" name="Управляющая кнопка: настраиваемая 28">
            <a:hlinkClick r:id="rId12" action="ppaction://hlinksldjump" highlightClick="1"/>
          </p:cNvPr>
          <p:cNvSpPr/>
          <p:nvPr/>
        </p:nvSpPr>
        <p:spPr>
          <a:xfrm>
            <a:off x="814390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48</a:t>
            </a:r>
            <a:endParaRPr lang="ru-RU" sz="2800" b="1" dirty="0"/>
          </a:p>
        </p:txBody>
      </p:sp>
      <p:sp>
        <p:nvSpPr>
          <p:cNvPr id="30" name="Управляющая кнопка: настраиваемая 29">
            <a:hlinkClick r:id="rId13" action="ppaction://hlinksldjump" highlightClick="1"/>
          </p:cNvPr>
          <p:cNvSpPr/>
          <p:nvPr/>
        </p:nvSpPr>
        <p:spPr>
          <a:xfrm>
            <a:off x="242886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51</a:t>
            </a:r>
            <a:endParaRPr lang="ru-RU" sz="2800" b="1" dirty="0"/>
          </a:p>
        </p:txBody>
      </p:sp>
      <p:sp>
        <p:nvSpPr>
          <p:cNvPr id="31" name="Управляющая кнопка: настраиваемая 30">
            <a:hlinkClick r:id="rId14" action="ppaction://hlinksldjump" highlightClick="1"/>
          </p:cNvPr>
          <p:cNvSpPr/>
          <p:nvPr/>
        </p:nvSpPr>
        <p:spPr>
          <a:xfrm>
            <a:off x="3571868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52</a:t>
            </a:r>
            <a:endParaRPr lang="ru-RU" sz="2800" b="1" dirty="0"/>
          </a:p>
        </p:txBody>
      </p:sp>
      <p:sp>
        <p:nvSpPr>
          <p:cNvPr id="32" name="Управляющая кнопка: настраиваемая 31">
            <a:hlinkClick r:id="rId15" action="ppaction://hlinksldjump" highlightClick="1"/>
          </p:cNvPr>
          <p:cNvSpPr/>
          <p:nvPr/>
        </p:nvSpPr>
        <p:spPr>
          <a:xfrm>
            <a:off x="4714876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53</a:t>
            </a:r>
            <a:endParaRPr lang="ru-RU" sz="2800" b="1" dirty="0"/>
          </a:p>
        </p:txBody>
      </p:sp>
      <p:sp>
        <p:nvSpPr>
          <p:cNvPr id="33" name="Управляющая кнопка: настраиваемая 32">
            <a:hlinkClick r:id="rId16" action="ppaction://hlinksldjump" highlightClick="1"/>
          </p:cNvPr>
          <p:cNvSpPr/>
          <p:nvPr/>
        </p:nvSpPr>
        <p:spPr>
          <a:xfrm>
            <a:off x="5857884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54</a:t>
            </a:r>
            <a:endParaRPr lang="ru-RU" sz="2800" b="1" dirty="0"/>
          </a:p>
        </p:txBody>
      </p:sp>
      <p:sp>
        <p:nvSpPr>
          <p:cNvPr id="34" name="Управляющая кнопка: настраиваемая 33">
            <a:hlinkClick r:id="rId17" action="ppaction://hlinksldjump" highlightClick="1"/>
          </p:cNvPr>
          <p:cNvSpPr/>
          <p:nvPr/>
        </p:nvSpPr>
        <p:spPr>
          <a:xfrm>
            <a:off x="7000892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55</a:t>
            </a:r>
            <a:endParaRPr lang="ru-RU" sz="2800" b="1" dirty="0"/>
          </a:p>
        </p:txBody>
      </p:sp>
      <p:sp>
        <p:nvSpPr>
          <p:cNvPr id="35" name="Управляющая кнопка: настраиваемая 34">
            <a:hlinkClick r:id="rId18" action="ppaction://hlinksldjump" highlightClick="1"/>
          </p:cNvPr>
          <p:cNvSpPr/>
          <p:nvPr/>
        </p:nvSpPr>
        <p:spPr>
          <a:xfrm>
            <a:off x="814390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56</a:t>
            </a:r>
            <a:endParaRPr lang="ru-RU" sz="2800" b="1" dirty="0"/>
          </a:p>
        </p:txBody>
      </p:sp>
      <p:sp>
        <p:nvSpPr>
          <p:cNvPr id="37" name="Управляющая кнопка: настраиваемая 36">
            <a:hlinkClick r:id="rId19" action="ppaction://hlinksldjump" highlightClick="1"/>
          </p:cNvPr>
          <p:cNvSpPr/>
          <p:nvPr/>
        </p:nvSpPr>
        <p:spPr>
          <a:xfrm>
            <a:off x="28572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41</a:t>
            </a:r>
            <a:endParaRPr lang="ru-RU" sz="2800" b="1" dirty="0"/>
          </a:p>
        </p:txBody>
      </p:sp>
      <p:sp>
        <p:nvSpPr>
          <p:cNvPr id="38" name="Управляющая кнопка: настраиваемая 37">
            <a:hlinkClick r:id="rId20" action="ppaction://hlinksldjump" highlightClick="1"/>
          </p:cNvPr>
          <p:cNvSpPr/>
          <p:nvPr/>
        </p:nvSpPr>
        <p:spPr>
          <a:xfrm>
            <a:off x="135729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42</a:t>
            </a:r>
            <a:endParaRPr lang="ru-RU" sz="2800" b="1" dirty="0"/>
          </a:p>
        </p:txBody>
      </p:sp>
      <p:sp>
        <p:nvSpPr>
          <p:cNvPr id="40" name="Управляющая кнопка: настраиваемая 39">
            <a:hlinkClick r:id="rId21" action="ppaction://hlinksldjump" highlightClick="1"/>
          </p:cNvPr>
          <p:cNvSpPr/>
          <p:nvPr/>
        </p:nvSpPr>
        <p:spPr>
          <a:xfrm>
            <a:off x="135729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50</a:t>
            </a:r>
            <a:endParaRPr lang="ru-RU" sz="2800" b="1" dirty="0"/>
          </a:p>
        </p:txBody>
      </p:sp>
      <p:cxnSp>
        <p:nvCxnSpPr>
          <p:cNvPr id="95" name="Прямая соединительная линия 94"/>
          <p:cNvCxnSpPr/>
          <p:nvPr/>
        </p:nvCxnSpPr>
        <p:spPr>
          <a:xfrm rot="5400000" flipH="1" flipV="1">
            <a:off x="3714744" y="4286256"/>
            <a:ext cx="571504" cy="2857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6" name="Прямая соединительная линия 95"/>
          <p:cNvCxnSpPr/>
          <p:nvPr/>
        </p:nvCxnSpPr>
        <p:spPr>
          <a:xfrm rot="16200000" flipH="1">
            <a:off x="3643306" y="4500570"/>
            <a:ext cx="285752" cy="142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7" name="Управляющая кнопка: настраиваемая 96">
            <a:hlinkClick r:id="rId22" action="ppaction://hlinksldjump" highlightClick="1"/>
          </p:cNvPr>
          <p:cNvSpPr/>
          <p:nvPr/>
        </p:nvSpPr>
        <p:spPr>
          <a:xfrm>
            <a:off x="28572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49</a:t>
            </a:r>
            <a:endParaRPr lang="ru-RU" sz="2800" b="1" dirty="0"/>
          </a:p>
        </p:txBody>
      </p:sp>
      <p:sp>
        <p:nvSpPr>
          <p:cNvPr id="98" name="Управляющая кнопка: настраиваемая 97">
            <a:hlinkClick r:id="rId23" action="ppaction://hlinksldjump" highlightClick="1"/>
          </p:cNvPr>
          <p:cNvSpPr/>
          <p:nvPr/>
        </p:nvSpPr>
        <p:spPr>
          <a:xfrm>
            <a:off x="28572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99" name="Управляющая кнопка: настраиваемая 98">
            <a:hlinkClick r:id="rId24" action="ppaction://hlinksldjump" highlightClick="1"/>
          </p:cNvPr>
          <p:cNvSpPr/>
          <p:nvPr/>
        </p:nvSpPr>
        <p:spPr>
          <a:xfrm>
            <a:off x="135729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100" name="Управляющая кнопка: настраиваемая 99">
            <a:hlinkClick r:id="rId25" action="ppaction://hlinksldjump" highlightClick="1"/>
          </p:cNvPr>
          <p:cNvSpPr/>
          <p:nvPr/>
        </p:nvSpPr>
        <p:spPr>
          <a:xfrm>
            <a:off x="2428860" y="215308"/>
            <a:ext cx="644400" cy="784800"/>
          </a:xfrm>
          <a:prstGeom prst="actionButtonBlank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101" name="Управляющая кнопка: настраиваемая 100">
            <a:hlinkClick r:id="rId26" action="ppaction://hlinksldjump" highlightClick="1"/>
          </p:cNvPr>
          <p:cNvSpPr/>
          <p:nvPr/>
        </p:nvSpPr>
        <p:spPr>
          <a:xfrm>
            <a:off x="3571868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102" name="Управляющая кнопка: настраиваемая 101">
            <a:hlinkClick r:id="rId27" action="ppaction://hlinksldjump" highlightClick="1"/>
          </p:cNvPr>
          <p:cNvSpPr/>
          <p:nvPr/>
        </p:nvSpPr>
        <p:spPr>
          <a:xfrm>
            <a:off x="4714876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103" name="Управляющая кнопка: настраиваемая 102">
            <a:hlinkClick r:id="rId28" action="ppaction://hlinksldjump" highlightClick="1"/>
          </p:cNvPr>
          <p:cNvSpPr/>
          <p:nvPr/>
        </p:nvSpPr>
        <p:spPr>
          <a:xfrm>
            <a:off x="5857884" y="215308"/>
            <a:ext cx="644400" cy="784800"/>
          </a:xfrm>
          <a:prstGeom prst="actionButtonBlank">
            <a:avLst/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6</a:t>
            </a:r>
            <a:endParaRPr lang="ru-RU" sz="2800" b="1" dirty="0"/>
          </a:p>
        </p:txBody>
      </p:sp>
      <p:sp>
        <p:nvSpPr>
          <p:cNvPr id="104" name="Управляющая кнопка: настраиваемая 103">
            <a:hlinkClick r:id="rId29" action="ppaction://hlinksldjump" highlightClick="1"/>
          </p:cNvPr>
          <p:cNvSpPr/>
          <p:nvPr/>
        </p:nvSpPr>
        <p:spPr>
          <a:xfrm>
            <a:off x="7000892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7</a:t>
            </a:r>
            <a:endParaRPr lang="ru-RU" sz="2800" b="1" dirty="0"/>
          </a:p>
        </p:txBody>
      </p:sp>
      <p:sp>
        <p:nvSpPr>
          <p:cNvPr id="105" name="Управляющая кнопка: настраиваемая 104">
            <a:hlinkClick r:id="rId30" action="ppaction://hlinksldjump" highlightClick="1"/>
          </p:cNvPr>
          <p:cNvSpPr/>
          <p:nvPr/>
        </p:nvSpPr>
        <p:spPr>
          <a:xfrm>
            <a:off x="814390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8</a:t>
            </a:r>
            <a:endParaRPr lang="ru-RU" sz="2800" b="1" dirty="0"/>
          </a:p>
        </p:txBody>
      </p:sp>
      <p:sp>
        <p:nvSpPr>
          <p:cNvPr id="106" name="Управляющая кнопка: настраиваемая 105">
            <a:hlinkClick r:id="rId31" action="ppaction://hlinksldjump" highlightClick="1"/>
          </p:cNvPr>
          <p:cNvSpPr/>
          <p:nvPr/>
        </p:nvSpPr>
        <p:spPr>
          <a:xfrm>
            <a:off x="28572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9</a:t>
            </a:r>
            <a:endParaRPr lang="ru-RU" sz="2800" b="1" dirty="0"/>
          </a:p>
        </p:txBody>
      </p:sp>
      <p:sp>
        <p:nvSpPr>
          <p:cNvPr id="107" name="Управляющая кнопка: настраиваемая 106">
            <a:hlinkClick r:id="rId32" action="ppaction://hlinksldjump" highlightClick="1"/>
          </p:cNvPr>
          <p:cNvSpPr/>
          <p:nvPr/>
        </p:nvSpPr>
        <p:spPr>
          <a:xfrm>
            <a:off x="135729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10</a:t>
            </a:r>
            <a:endParaRPr lang="ru-RU" sz="2800" b="1" dirty="0"/>
          </a:p>
        </p:txBody>
      </p:sp>
      <p:sp>
        <p:nvSpPr>
          <p:cNvPr id="108" name="Управляющая кнопка: настраиваемая 107">
            <a:hlinkClick r:id="rId33" action="ppaction://hlinksldjump" highlightClick="1"/>
          </p:cNvPr>
          <p:cNvSpPr/>
          <p:nvPr/>
        </p:nvSpPr>
        <p:spPr>
          <a:xfrm>
            <a:off x="242886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11</a:t>
            </a:r>
            <a:endParaRPr lang="ru-RU" sz="2800" b="1" dirty="0"/>
          </a:p>
        </p:txBody>
      </p:sp>
      <p:sp>
        <p:nvSpPr>
          <p:cNvPr id="109" name="Управляющая кнопка: настраиваемая 108">
            <a:hlinkClick r:id="rId34" action="ppaction://hlinksldjump" highlightClick="1"/>
          </p:cNvPr>
          <p:cNvSpPr/>
          <p:nvPr/>
        </p:nvSpPr>
        <p:spPr>
          <a:xfrm>
            <a:off x="3571868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12</a:t>
            </a:r>
            <a:endParaRPr lang="ru-RU" sz="2800" b="1" dirty="0"/>
          </a:p>
        </p:txBody>
      </p:sp>
      <p:sp>
        <p:nvSpPr>
          <p:cNvPr id="110" name="Управляющая кнопка: настраиваемая 109">
            <a:hlinkClick r:id="rId35" action="ppaction://hlinksldjump" highlightClick="1"/>
          </p:cNvPr>
          <p:cNvSpPr/>
          <p:nvPr/>
        </p:nvSpPr>
        <p:spPr>
          <a:xfrm>
            <a:off x="4714876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13</a:t>
            </a:r>
            <a:endParaRPr lang="ru-RU" sz="2800" b="1" dirty="0"/>
          </a:p>
        </p:txBody>
      </p:sp>
      <p:sp>
        <p:nvSpPr>
          <p:cNvPr id="111" name="Управляющая кнопка: настраиваемая 110">
            <a:hlinkClick r:id="rId36" action="ppaction://hlinksldjump" highlightClick="1"/>
          </p:cNvPr>
          <p:cNvSpPr/>
          <p:nvPr/>
        </p:nvSpPr>
        <p:spPr>
          <a:xfrm>
            <a:off x="5857884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14</a:t>
            </a:r>
            <a:endParaRPr lang="ru-RU" sz="2800" b="1" dirty="0"/>
          </a:p>
        </p:txBody>
      </p:sp>
      <p:sp>
        <p:nvSpPr>
          <p:cNvPr id="112" name="Управляющая кнопка: настраиваемая 111">
            <a:hlinkClick r:id="rId37" action="ppaction://hlinksldjump" highlightClick="1"/>
          </p:cNvPr>
          <p:cNvSpPr/>
          <p:nvPr/>
        </p:nvSpPr>
        <p:spPr>
          <a:xfrm>
            <a:off x="7000892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15</a:t>
            </a:r>
            <a:endParaRPr lang="ru-RU" sz="2800" b="1" dirty="0"/>
          </a:p>
        </p:txBody>
      </p:sp>
      <p:sp>
        <p:nvSpPr>
          <p:cNvPr id="113" name="Управляющая кнопка: настраиваемая 112">
            <a:hlinkClick r:id="rId38" action="ppaction://hlinksldjump" highlightClick="1"/>
          </p:cNvPr>
          <p:cNvSpPr/>
          <p:nvPr/>
        </p:nvSpPr>
        <p:spPr>
          <a:xfrm>
            <a:off x="814390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16</a:t>
            </a:r>
            <a:endParaRPr lang="ru-RU" sz="2800" b="1" dirty="0"/>
          </a:p>
        </p:txBody>
      </p:sp>
      <p:sp>
        <p:nvSpPr>
          <p:cNvPr id="114" name="Управляющая кнопка: настраиваемая 113">
            <a:hlinkClick r:id="rId39" action="ppaction://hlinksldjump" highlightClick="1"/>
          </p:cNvPr>
          <p:cNvSpPr/>
          <p:nvPr/>
        </p:nvSpPr>
        <p:spPr>
          <a:xfrm>
            <a:off x="28572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17</a:t>
            </a:r>
            <a:endParaRPr lang="ru-RU" sz="2800" b="1" dirty="0"/>
          </a:p>
        </p:txBody>
      </p:sp>
      <p:sp>
        <p:nvSpPr>
          <p:cNvPr id="115" name="Управляющая кнопка: настраиваемая 114">
            <a:hlinkClick r:id="rId40" action="ppaction://hlinksldjump" highlightClick="1"/>
          </p:cNvPr>
          <p:cNvSpPr/>
          <p:nvPr/>
        </p:nvSpPr>
        <p:spPr>
          <a:xfrm>
            <a:off x="135729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18</a:t>
            </a:r>
            <a:endParaRPr lang="ru-RU" sz="2800" b="1" dirty="0"/>
          </a:p>
        </p:txBody>
      </p:sp>
      <p:sp>
        <p:nvSpPr>
          <p:cNvPr id="116" name="Управляющая кнопка: настраиваемая 115">
            <a:hlinkClick r:id="rId41" action="ppaction://hlinksldjump" highlightClick="1"/>
          </p:cNvPr>
          <p:cNvSpPr/>
          <p:nvPr/>
        </p:nvSpPr>
        <p:spPr>
          <a:xfrm>
            <a:off x="242886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19</a:t>
            </a:r>
            <a:endParaRPr lang="ru-RU" sz="2800" b="1" dirty="0"/>
          </a:p>
        </p:txBody>
      </p:sp>
      <p:sp>
        <p:nvSpPr>
          <p:cNvPr id="117" name="Управляющая кнопка: настраиваемая 116">
            <a:hlinkClick r:id="rId42" action="ppaction://hlinksldjump" highlightClick="1"/>
          </p:cNvPr>
          <p:cNvSpPr/>
          <p:nvPr/>
        </p:nvSpPr>
        <p:spPr>
          <a:xfrm>
            <a:off x="3571868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20</a:t>
            </a:r>
            <a:endParaRPr lang="ru-RU" sz="2800" b="1" dirty="0"/>
          </a:p>
        </p:txBody>
      </p:sp>
      <p:sp>
        <p:nvSpPr>
          <p:cNvPr id="118" name="Управляющая кнопка: настраиваемая 117">
            <a:hlinkClick r:id="rId43" action="ppaction://hlinksldjump" highlightClick="1"/>
          </p:cNvPr>
          <p:cNvSpPr/>
          <p:nvPr/>
        </p:nvSpPr>
        <p:spPr>
          <a:xfrm>
            <a:off x="4714876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21</a:t>
            </a:r>
            <a:endParaRPr lang="ru-RU" sz="2800" b="1" dirty="0"/>
          </a:p>
        </p:txBody>
      </p:sp>
      <p:sp>
        <p:nvSpPr>
          <p:cNvPr id="119" name="Управляющая кнопка: настраиваемая 118">
            <a:hlinkClick r:id="rId44" action="ppaction://hlinksldjump" highlightClick="1"/>
          </p:cNvPr>
          <p:cNvSpPr/>
          <p:nvPr/>
        </p:nvSpPr>
        <p:spPr>
          <a:xfrm>
            <a:off x="5857884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22</a:t>
            </a:r>
            <a:endParaRPr lang="ru-RU" sz="2800" b="1" dirty="0"/>
          </a:p>
        </p:txBody>
      </p:sp>
      <p:sp>
        <p:nvSpPr>
          <p:cNvPr id="120" name="Управляющая кнопка: настраиваемая 119">
            <a:hlinkClick r:id="rId45" action="ppaction://hlinksldjump" highlightClick="1"/>
          </p:cNvPr>
          <p:cNvSpPr/>
          <p:nvPr/>
        </p:nvSpPr>
        <p:spPr>
          <a:xfrm>
            <a:off x="7000892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23</a:t>
            </a:r>
            <a:endParaRPr lang="ru-RU" sz="2800" b="1" dirty="0"/>
          </a:p>
        </p:txBody>
      </p:sp>
      <p:sp>
        <p:nvSpPr>
          <p:cNvPr id="121" name="Управляющая кнопка: настраиваемая 120">
            <a:hlinkClick r:id="rId46" action="ppaction://hlinksldjump" highlightClick="1"/>
          </p:cNvPr>
          <p:cNvSpPr/>
          <p:nvPr/>
        </p:nvSpPr>
        <p:spPr>
          <a:xfrm>
            <a:off x="814390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24</a:t>
            </a:r>
            <a:endParaRPr lang="ru-RU" sz="2800" b="1" dirty="0"/>
          </a:p>
        </p:txBody>
      </p:sp>
      <p:sp>
        <p:nvSpPr>
          <p:cNvPr id="122" name="Управляющая кнопка: настраиваемая 121">
            <a:hlinkClick r:id="rId47" action="ppaction://hlinksldjump" highlightClick="1"/>
          </p:cNvPr>
          <p:cNvSpPr/>
          <p:nvPr/>
        </p:nvSpPr>
        <p:spPr>
          <a:xfrm>
            <a:off x="28572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25</a:t>
            </a:r>
            <a:endParaRPr lang="ru-RU" sz="2800" b="1" dirty="0"/>
          </a:p>
        </p:txBody>
      </p:sp>
      <p:sp>
        <p:nvSpPr>
          <p:cNvPr id="123" name="Управляющая кнопка: настраиваемая 122">
            <a:hlinkClick r:id="rId48" action="ppaction://hlinksldjump" highlightClick="1"/>
          </p:cNvPr>
          <p:cNvSpPr/>
          <p:nvPr/>
        </p:nvSpPr>
        <p:spPr>
          <a:xfrm>
            <a:off x="135729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26</a:t>
            </a:r>
            <a:endParaRPr lang="ru-RU" sz="2800" b="1" dirty="0"/>
          </a:p>
        </p:txBody>
      </p:sp>
      <p:sp>
        <p:nvSpPr>
          <p:cNvPr id="124" name="Управляющая кнопка: настраиваемая 123">
            <a:hlinkClick r:id="rId49" action="ppaction://hlinksldjump" highlightClick="1"/>
          </p:cNvPr>
          <p:cNvSpPr/>
          <p:nvPr/>
        </p:nvSpPr>
        <p:spPr>
          <a:xfrm>
            <a:off x="242886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27</a:t>
            </a:r>
            <a:endParaRPr lang="ru-RU" sz="2800" b="1" dirty="0"/>
          </a:p>
        </p:txBody>
      </p:sp>
      <p:sp>
        <p:nvSpPr>
          <p:cNvPr id="125" name="Управляющая кнопка: настраиваемая 124">
            <a:hlinkClick r:id="rId50" action="ppaction://hlinksldjump" highlightClick="1"/>
          </p:cNvPr>
          <p:cNvSpPr/>
          <p:nvPr/>
        </p:nvSpPr>
        <p:spPr>
          <a:xfrm>
            <a:off x="3571868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28</a:t>
            </a:r>
            <a:endParaRPr lang="ru-RU" sz="2800" b="1" dirty="0"/>
          </a:p>
        </p:txBody>
      </p:sp>
      <p:sp>
        <p:nvSpPr>
          <p:cNvPr id="126" name="Управляющая кнопка: настраиваемая 125">
            <a:hlinkClick r:id="rId51" action="ppaction://hlinksldjump" highlightClick="1"/>
          </p:cNvPr>
          <p:cNvSpPr/>
          <p:nvPr/>
        </p:nvSpPr>
        <p:spPr>
          <a:xfrm>
            <a:off x="4714876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29</a:t>
            </a:r>
            <a:endParaRPr lang="ru-RU" sz="2800" b="1" dirty="0"/>
          </a:p>
        </p:txBody>
      </p:sp>
      <p:sp>
        <p:nvSpPr>
          <p:cNvPr id="127" name="Управляющая кнопка: настраиваемая 126">
            <a:hlinkClick r:id="rId52" action="ppaction://hlinksldjump" highlightClick="1"/>
          </p:cNvPr>
          <p:cNvSpPr/>
          <p:nvPr/>
        </p:nvSpPr>
        <p:spPr>
          <a:xfrm>
            <a:off x="5857884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30</a:t>
            </a:r>
            <a:endParaRPr lang="ru-RU" sz="2800" b="1" dirty="0"/>
          </a:p>
        </p:txBody>
      </p:sp>
      <p:sp>
        <p:nvSpPr>
          <p:cNvPr id="128" name="Управляющая кнопка: настраиваемая 127">
            <a:hlinkClick r:id="rId53" action="ppaction://hlinksldjump" highlightClick="1"/>
          </p:cNvPr>
          <p:cNvSpPr/>
          <p:nvPr/>
        </p:nvSpPr>
        <p:spPr>
          <a:xfrm>
            <a:off x="7000892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31</a:t>
            </a:r>
            <a:endParaRPr lang="ru-RU" sz="2800" b="1" dirty="0"/>
          </a:p>
        </p:txBody>
      </p:sp>
      <p:sp>
        <p:nvSpPr>
          <p:cNvPr id="129" name="Управляющая кнопка: настраиваемая 128">
            <a:hlinkClick r:id="rId54" action="ppaction://hlinksldjump" highlightClick="1"/>
          </p:cNvPr>
          <p:cNvSpPr/>
          <p:nvPr/>
        </p:nvSpPr>
        <p:spPr>
          <a:xfrm>
            <a:off x="814390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32</a:t>
            </a:r>
            <a:endParaRPr lang="ru-RU" sz="2800" b="1" dirty="0"/>
          </a:p>
        </p:txBody>
      </p:sp>
      <p:sp>
        <p:nvSpPr>
          <p:cNvPr id="130" name="Управляющая кнопка: настраиваемая 129">
            <a:hlinkClick r:id="rId55" action="ppaction://hlinksldjump" highlightClick="1"/>
          </p:cNvPr>
          <p:cNvSpPr/>
          <p:nvPr/>
        </p:nvSpPr>
        <p:spPr>
          <a:xfrm>
            <a:off x="242886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35</a:t>
            </a:r>
            <a:endParaRPr lang="ru-RU" sz="2800" b="1" dirty="0"/>
          </a:p>
        </p:txBody>
      </p:sp>
      <p:sp>
        <p:nvSpPr>
          <p:cNvPr id="131" name="Управляющая кнопка: настраиваемая 130">
            <a:hlinkClick r:id="rId56" action="ppaction://hlinksldjump" highlightClick="1"/>
          </p:cNvPr>
          <p:cNvSpPr/>
          <p:nvPr/>
        </p:nvSpPr>
        <p:spPr>
          <a:xfrm>
            <a:off x="28572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33</a:t>
            </a:r>
            <a:endParaRPr lang="ru-RU" sz="2800" b="1" dirty="0"/>
          </a:p>
        </p:txBody>
      </p:sp>
      <p:sp>
        <p:nvSpPr>
          <p:cNvPr id="132" name="Управляющая кнопка: настраиваемая 131">
            <a:hlinkClick r:id="rId57" action="ppaction://hlinksldjump" highlightClick="1"/>
          </p:cNvPr>
          <p:cNvSpPr/>
          <p:nvPr/>
        </p:nvSpPr>
        <p:spPr>
          <a:xfrm>
            <a:off x="135729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34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357158" y="642918"/>
            <a:ext cx="285752" cy="142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 flipH="1" flipV="1">
            <a:off x="428596" y="428604"/>
            <a:ext cx="571504" cy="2857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" name="Управляющая кнопка: настраиваемая 9">
            <a:hlinkClick r:id="rId3" action="ppaction://hlinksldjump" highlightClick="1"/>
          </p:cNvPr>
          <p:cNvSpPr/>
          <p:nvPr/>
        </p:nvSpPr>
        <p:spPr>
          <a:xfrm>
            <a:off x="1357290" y="2142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11" name="Управляющая кнопка: настраиваемая 10">
            <a:hlinkClick r:id="rId4" action="ppaction://hlinksldjump" highlightClick="1"/>
          </p:cNvPr>
          <p:cNvSpPr/>
          <p:nvPr/>
        </p:nvSpPr>
        <p:spPr>
          <a:xfrm>
            <a:off x="2428860" y="214290"/>
            <a:ext cx="644400" cy="784800"/>
          </a:xfrm>
          <a:prstGeom prst="actionButtonBlank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12" name="Управляющая кнопка: настраиваемая 11">
            <a:hlinkClick r:id="rId5" action="ppaction://hlinksldjump" highlightClick="1"/>
          </p:cNvPr>
          <p:cNvSpPr/>
          <p:nvPr/>
        </p:nvSpPr>
        <p:spPr>
          <a:xfrm>
            <a:off x="3571868" y="2142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13" name="Управляющая кнопка: настраиваемая 12">
            <a:hlinkClick r:id="rId6" action="ppaction://hlinksldjump" highlightClick="1"/>
          </p:cNvPr>
          <p:cNvSpPr/>
          <p:nvPr/>
        </p:nvSpPr>
        <p:spPr>
          <a:xfrm>
            <a:off x="4714876" y="2142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14" name="Управляющая кнопка: настраиваемая 13">
            <a:hlinkClick r:id="rId7" action="ppaction://hlinksldjump" highlightClick="1"/>
          </p:cNvPr>
          <p:cNvSpPr/>
          <p:nvPr/>
        </p:nvSpPr>
        <p:spPr>
          <a:xfrm>
            <a:off x="5857884" y="214290"/>
            <a:ext cx="644400" cy="784800"/>
          </a:xfrm>
          <a:prstGeom prst="actionButtonBlank">
            <a:avLst/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6</a:t>
            </a:r>
            <a:endParaRPr lang="ru-RU" sz="2800" b="1" dirty="0"/>
          </a:p>
        </p:txBody>
      </p:sp>
      <p:sp>
        <p:nvSpPr>
          <p:cNvPr id="15" name="Управляющая кнопка: настраиваемая 14">
            <a:hlinkClick r:id="rId8" action="ppaction://hlinksldjump" highlightClick="1"/>
          </p:cNvPr>
          <p:cNvSpPr/>
          <p:nvPr/>
        </p:nvSpPr>
        <p:spPr>
          <a:xfrm>
            <a:off x="7000892" y="2142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7</a:t>
            </a:r>
            <a:endParaRPr lang="ru-RU" sz="2800" b="1" dirty="0"/>
          </a:p>
        </p:txBody>
      </p:sp>
      <p:sp>
        <p:nvSpPr>
          <p:cNvPr id="17" name="Управляющая кнопка: настраиваемая 16">
            <a:hlinkClick r:id="rId9" action="ppaction://hlinksldjump" highlightClick="1"/>
          </p:cNvPr>
          <p:cNvSpPr/>
          <p:nvPr/>
        </p:nvSpPr>
        <p:spPr>
          <a:xfrm>
            <a:off x="8143900" y="2142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8</a:t>
            </a:r>
            <a:endParaRPr lang="ru-RU" sz="2800" b="1" dirty="0"/>
          </a:p>
        </p:txBody>
      </p:sp>
      <p:sp>
        <p:nvSpPr>
          <p:cNvPr id="16" name="Управляющая кнопка: настраиваемая 15">
            <a:hlinkClick r:id="rId10" action="ppaction://hlinksldjump" highlightClick="1"/>
          </p:cNvPr>
          <p:cNvSpPr/>
          <p:nvPr/>
        </p:nvSpPr>
        <p:spPr>
          <a:xfrm>
            <a:off x="285720" y="11429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9</a:t>
            </a:r>
            <a:endParaRPr lang="ru-RU" sz="2800" b="1" dirty="0"/>
          </a:p>
        </p:txBody>
      </p:sp>
      <p:sp>
        <p:nvSpPr>
          <p:cNvPr id="18" name="Управляющая кнопка: настраиваемая 17">
            <a:hlinkClick r:id="rId11" action="ppaction://hlinksldjump" highlightClick="1"/>
          </p:cNvPr>
          <p:cNvSpPr/>
          <p:nvPr/>
        </p:nvSpPr>
        <p:spPr>
          <a:xfrm>
            <a:off x="1357290" y="11429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10</a:t>
            </a:r>
            <a:endParaRPr lang="ru-RU" sz="2800" b="1" dirty="0"/>
          </a:p>
        </p:txBody>
      </p:sp>
      <p:sp>
        <p:nvSpPr>
          <p:cNvPr id="19" name="Управляющая кнопка: настраиваемая 18">
            <a:hlinkClick r:id="rId12" action="ppaction://hlinksldjump" highlightClick="1"/>
          </p:cNvPr>
          <p:cNvSpPr/>
          <p:nvPr/>
        </p:nvSpPr>
        <p:spPr>
          <a:xfrm>
            <a:off x="2428860" y="11429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11</a:t>
            </a:r>
            <a:endParaRPr lang="ru-RU" sz="2800" b="1" dirty="0"/>
          </a:p>
        </p:txBody>
      </p:sp>
      <p:sp>
        <p:nvSpPr>
          <p:cNvPr id="20" name="Управляющая кнопка: настраиваемая 19">
            <a:hlinkClick r:id="rId13" action="ppaction://hlinksldjump" highlightClick="1"/>
          </p:cNvPr>
          <p:cNvSpPr/>
          <p:nvPr/>
        </p:nvSpPr>
        <p:spPr>
          <a:xfrm>
            <a:off x="3571868" y="11429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12</a:t>
            </a:r>
            <a:endParaRPr lang="ru-RU" sz="2800" b="1" dirty="0"/>
          </a:p>
        </p:txBody>
      </p:sp>
      <p:sp>
        <p:nvSpPr>
          <p:cNvPr id="21" name="Управляющая кнопка: настраиваемая 20">
            <a:hlinkClick r:id="rId14" action="ppaction://hlinksldjump" highlightClick="1"/>
          </p:cNvPr>
          <p:cNvSpPr/>
          <p:nvPr/>
        </p:nvSpPr>
        <p:spPr>
          <a:xfrm>
            <a:off x="4714876" y="11429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13</a:t>
            </a:r>
            <a:endParaRPr lang="ru-RU" sz="2800" b="1" dirty="0"/>
          </a:p>
        </p:txBody>
      </p:sp>
      <p:sp>
        <p:nvSpPr>
          <p:cNvPr id="22" name="Управляющая кнопка: настраиваемая 21">
            <a:hlinkClick r:id="rId15" action="ppaction://hlinksldjump" highlightClick="1"/>
          </p:cNvPr>
          <p:cNvSpPr/>
          <p:nvPr/>
        </p:nvSpPr>
        <p:spPr>
          <a:xfrm>
            <a:off x="5857884" y="11429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14</a:t>
            </a:r>
            <a:endParaRPr lang="ru-RU" sz="2800" b="1" dirty="0"/>
          </a:p>
        </p:txBody>
      </p:sp>
      <p:sp>
        <p:nvSpPr>
          <p:cNvPr id="23" name="Управляющая кнопка: настраиваемая 22">
            <a:hlinkClick r:id="rId16" action="ppaction://hlinksldjump" highlightClick="1"/>
          </p:cNvPr>
          <p:cNvSpPr/>
          <p:nvPr/>
        </p:nvSpPr>
        <p:spPr>
          <a:xfrm>
            <a:off x="7000892" y="11429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15</a:t>
            </a:r>
            <a:endParaRPr lang="ru-RU" sz="2800" b="1" dirty="0"/>
          </a:p>
        </p:txBody>
      </p:sp>
      <p:sp>
        <p:nvSpPr>
          <p:cNvPr id="24" name="Управляющая кнопка: настраиваемая 23">
            <a:hlinkClick r:id="rId17" action="ppaction://hlinksldjump" highlightClick="1"/>
          </p:cNvPr>
          <p:cNvSpPr/>
          <p:nvPr/>
        </p:nvSpPr>
        <p:spPr>
          <a:xfrm>
            <a:off x="8143900" y="11429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16</a:t>
            </a:r>
            <a:endParaRPr lang="ru-RU" sz="2800" b="1" dirty="0"/>
          </a:p>
        </p:txBody>
      </p:sp>
      <p:sp>
        <p:nvSpPr>
          <p:cNvPr id="25" name="Управляющая кнопка: настраиваемая 24">
            <a:hlinkClick r:id="rId18" action="ppaction://hlinksldjump" highlightClick="1"/>
          </p:cNvPr>
          <p:cNvSpPr/>
          <p:nvPr/>
        </p:nvSpPr>
        <p:spPr>
          <a:xfrm>
            <a:off x="285720" y="20716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17</a:t>
            </a:r>
            <a:endParaRPr lang="ru-RU" sz="2800" b="1" dirty="0"/>
          </a:p>
        </p:txBody>
      </p:sp>
      <p:sp>
        <p:nvSpPr>
          <p:cNvPr id="26" name="Управляющая кнопка: настраиваемая 25">
            <a:hlinkClick r:id="rId19" action="ppaction://hlinksldjump" highlightClick="1"/>
          </p:cNvPr>
          <p:cNvSpPr/>
          <p:nvPr/>
        </p:nvSpPr>
        <p:spPr>
          <a:xfrm>
            <a:off x="1357290" y="20716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18</a:t>
            </a:r>
            <a:endParaRPr lang="ru-RU" sz="2800" b="1" dirty="0"/>
          </a:p>
        </p:txBody>
      </p:sp>
      <p:sp>
        <p:nvSpPr>
          <p:cNvPr id="27" name="Управляющая кнопка: настраиваемая 26">
            <a:hlinkClick r:id="rId20" action="ppaction://hlinksldjump" highlightClick="1"/>
          </p:cNvPr>
          <p:cNvSpPr/>
          <p:nvPr/>
        </p:nvSpPr>
        <p:spPr>
          <a:xfrm>
            <a:off x="2428860" y="20716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19</a:t>
            </a:r>
            <a:endParaRPr lang="ru-RU" sz="2800" b="1" dirty="0"/>
          </a:p>
        </p:txBody>
      </p:sp>
      <p:sp>
        <p:nvSpPr>
          <p:cNvPr id="28" name="Управляющая кнопка: настраиваемая 27">
            <a:hlinkClick r:id="rId21" action="ppaction://hlinksldjump" highlightClick="1"/>
          </p:cNvPr>
          <p:cNvSpPr/>
          <p:nvPr/>
        </p:nvSpPr>
        <p:spPr>
          <a:xfrm>
            <a:off x="3571868" y="20716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20</a:t>
            </a:r>
            <a:endParaRPr lang="ru-RU" sz="2800" b="1" dirty="0"/>
          </a:p>
        </p:txBody>
      </p:sp>
      <p:sp>
        <p:nvSpPr>
          <p:cNvPr id="29" name="Управляющая кнопка: настраиваемая 28">
            <a:hlinkClick r:id="rId22" action="ppaction://hlinksldjump" highlightClick="1"/>
          </p:cNvPr>
          <p:cNvSpPr/>
          <p:nvPr/>
        </p:nvSpPr>
        <p:spPr>
          <a:xfrm>
            <a:off x="4714876" y="20716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21</a:t>
            </a:r>
            <a:endParaRPr lang="ru-RU" sz="2800" b="1" dirty="0"/>
          </a:p>
        </p:txBody>
      </p:sp>
      <p:sp>
        <p:nvSpPr>
          <p:cNvPr id="30" name="Управляющая кнопка: настраиваемая 29">
            <a:hlinkClick r:id="rId23" action="ppaction://hlinksldjump" highlightClick="1"/>
          </p:cNvPr>
          <p:cNvSpPr/>
          <p:nvPr/>
        </p:nvSpPr>
        <p:spPr>
          <a:xfrm>
            <a:off x="5857884" y="20716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22</a:t>
            </a:r>
            <a:endParaRPr lang="ru-RU" sz="2800" b="1" dirty="0"/>
          </a:p>
        </p:txBody>
      </p:sp>
      <p:sp>
        <p:nvSpPr>
          <p:cNvPr id="31" name="Управляющая кнопка: настраиваемая 30">
            <a:hlinkClick r:id="rId24" action="ppaction://hlinksldjump" highlightClick="1"/>
          </p:cNvPr>
          <p:cNvSpPr/>
          <p:nvPr/>
        </p:nvSpPr>
        <p:spPr>
          <a:xfrm>
            <a:off x="7000892" y="20716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23</a:t>
            </a:r>
            <a:endParaRPr lang="ru-RU" sz="2800" b="1" dirty="0"/>
          </a:p>
        </p:txBody>
      </p:sp>
      <p:sp>
        <p:nvSpPr>
          <p:cNvPr id="32" name="Управляющая кнопка: настраиваемая 31">
            <a:hlinkClick r:id="rId25" action="ppaction://hlinksldjump" highlightClick="1"/>
          </p:cNvPr>
          <p:cNvSpPr/>
          <p:nvPr/>
        </p:nvSpPr>
        <p:spPr>
          <a:xfrm>
            <a:off x="8143900" y="20716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24</a:t>
            </a:r>
            <a:endParaRPr lang="ru-RU" sz="2800" b="1" dirty="0"/>
          </a:p>
        </p:txBody>
      </p:sp>
      <p:sp>
        <p:nvSpPr>
          <p:cNvPr id="33" name="Управляющая кнопка: настраиваемая 32">
            <a:hlinkClick r:id="rId26" action="ppaction://hlinksldjump" highlightClick="1"/>
          </p:cNvPr>
          <p:cNvSpPr/>
          <p:nvPr/>
        </p:nvSpPr>
        <p:spPr>
          <a:xfrm>
            <a:off x="285720" y="30003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25</a:t>
            </a:r>
            <a:endParaRPr lang="ru-RU" sz="2800" b="1" dirty="0"/>
          </a:p>
        </p:txBody>
      </p:sp>
      <p:sp>
        <p:nvSpPr>
          <p:cNvPr id="34" name="Управляющая кнопка: настраиваемая 33">
            <a:hlinkClick r:id="rId27" action="ppaction://hlinksldjump" highlightClick="1"/>
          </p:cNvPr>
          <p:cNvSpPr/>
          <p:nvPr/>
        </p:nvSpPr>
        <p:spPr>
          <a:xfrm>
            <a:off x="1357290" y="30003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26</a:t>
            </a:r>
            <a:endParaRPr lang="ru-RU" sz="2800" b="1" dirty="0"/>
          </a:p>
        </p:txBody>
      </p:sp>
      <p:sp>
        <p:nvSpPr>
          <p:cNvPr id="35" name="Управляющая кнопка: настраиваемая 34">
            <a:hlinkClick r:id="rId28" action="ppaction://hlinksldjump" highlightClick="1"/>
          </p:cNvPr>
          <p:cNvSpPr/>
          <p:nvPr/>
        </p:nvSpPr>
        <p:spPr>
          <a:xfrm>
            <a:off x="2428860" y="30003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27</a:t>
            </a:r>
            <a:endParaRPr lang="ru-RU" sz="2800" b="1" dirty="0"/>
          </a:p>
        </p:txBody>
      </p:sp>
      <p:sp>
        <p:nvSpPr>
          <p:cNvPr id="36" name="Управляющая кнопка: настраиваемая 35">
            <a:hlinkClick r:id="rId29" action="ppaction://hlinksldjump" highlightClick="1"/>
          </p:cNvPr>
          <p:cNvSpPr/>
          <p:nvPr/>
        </p:nvSpPr>
        <p:spPr>
          <a:xfrm>
            <a:off x="3571868" y="30003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28</a:t>
            </a:r>
            <a:endParaRPr lang="ru-RU" sz="2800" b="1" dirty="0"/>
          </a:p>
        </p:txBody>
      </p:sp>
      <p:sp>
        <p:nvSpPr>
          <p:cNvPr id="37" name="Управляющая кнопка: настраиваемая 36">
            <a:hlinkClick r:id="rId30" action="ppaction://hlinksldjump" highlightClick="1"/>
          </p:cNvPr>
          <p:cNvSpPr/>
          <p:nvPr/>
        </p:nvSpPr>
        <p:spPr>
          <a:xfrm>
            <a:off x="4714876" y="30003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29</a:t>
            </a:r>
            <a:endParaRPr lang="ru-RU" sz="2800" b="1" dirty="0"/>
          </a:p>
        </p:txBody>
      </p:sp>
      <p:sp>
        <p:nvSpPr>
          <p:cNvPr id="38" name="Управляющая кнопка: настраиваемая 37">
            <a:hlinkClick r:id="rId31" action="ppaction://hlinksldjump" highlightClick="1"/>
          </p:cNvPr>
          <p:cNvSpPr/>
          <p:nvPr/>
        </p:nvSpPr>
        <p:spPr>
          <a:xfrm>
            <a:off x="5857884" y="30003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30</a:t>
            </a:r>
            <a:endParaRPr lang="ru-RU" sz="2800" b="1" dirty="0"/>
          </a:p>
        </p:txBody>
      </p:sp>
      <p:sp>
        <p:nvSpPr>
          <p:cNvPr id="39" name="Управляющая кнопка: настраиваемая 38">
            <a:hlinkClick r:id="rId32" action="ppaction://hlinksldjump" highlightClick="1"/>
          </p:cNvPr>
          <p:cNvSpPr/>
          <p:nvPr/>
        </p:nvSpPr>
        <p:spPr>
          <a:xfrm>
            <a:off x="7000892" y="30003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31</a:t>
            </a:r>
            <a:endParaRPr lang="ru-RU" sz="2800" b="1" dirty="0"/>
          </a:p>
        </p:txBody>
      </p:sp>
      <p:sp>
        <p:nvSpPr>
          <p:cNvPr id="40" name="Управляющая кнопка: настраиваемая 39">
            <a:hlinkClick r:id="rId33" action="ppaction://hlinksldjump" highlightClick="1"/>
          </p:cNvPr>
          <p:cNvSpPr/>
          <p:nvPr/>
        </p:nvSpPr>
        <p:spPr>
          <a:xfrm>
            <a:off x="8143900" y="30003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32</a:t>
            </a:r>
            <a:endParaRPr lang="ru-RU" sz="2800" b="1" dirty="0"/>
          </a:p>
        </p:txBody>
      </p:sp>
      <p:sp>
        <p:nvSpPr>
          <p:cNvPr id="41" name="Управляющая кнопка: настраиваемая 40">
            <a:hlinkClick r:id="rId34" action="ppaction://hlinksldjump" highlightClick="1"/>
          </p:cNvPr>
          <p:cNvSpPr/>
          <p:nvPr/>
        </p:nvSpPr>
        <p:spPr>
          <a:xfrm>
            <a:off x="285720" y="392906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33</a:t>
            </a:r>
            <a:endParaRPr lang="ru-RU" sz="2800" b="1" dirty="0"/>
          </a:p>
        </p:txBody>
      </p:sp>
      <p:sp>
        <p:nvSpPr>
          <p:cNvPr id="42" name="Управляющая кнопка: настраиваемая 41">
            <a:hlinkClick r:id="rId35" action="ppaction://hlinksldjump" highlightClick="1"/>
          </p:cNvPr>
          <p:cNvSpPr/>
          <p:nvPr/>
        </p:nvSpPr>
        <p:spPr>
          <a:xfrm>
            <a:off x="1357290" y="392906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34</a:t>
            </a:r>
            <a:endParaRPr lang="ru-RU" sz="2800" b="1" dirty="0"/>
          </a:p>
        </p:txBody>
      </p:sp>
      <p:sp>
        <p:nvSpPr>
          <p:cNvPr id="43" name="Управляющая кнопка: настраиваемая 42">
            <a:hlinkClick r:id="rId36" action="ppaction://hlinksldjump" highlightClick="1"/>
          </p:cNvPr>
          <p:cNvSpPr/>
          <p:nvPr/>
        </p:nvSpPr>
        <p:spPr>
          <a:xfrm>
            <a:off x="2428860" y="392906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35</a:t>
            </a:r>
            <a:endParaRPr lang="ru-RU" sz="2800" b="1" dirty="0"/>
          </a:p>
        </p:txBody>
      </p:sp>
      <p:sp>
        <p:nvSpPr>
          <p:cNvPr id="44" name="Управляющая кнопка: настраиваемая 43">
            <a:hlinkClick r:id="rId37" action="ppaction://hlinksldjump" highlightClick="1"/>
          </p:cNvPr>
          <p:cNvSpPr/>
          <p:nvPr/>
        </p:nvSpPr>
        <p:spPr>
          <a:xfrm>
            <a:off x="3571868" y="392906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36</a:t>
            </a:r>
            <a:endParaRPr lang="ru-RU" sz="2800" b="1" dirty="0"/>
          </a:p>
        </p:txBody>
      </p:sp>
      <p:sp>
        <p:nvSpPr>
          <p:cNvPr id="45" name="Управляющая кнопка: настраиваемая 44">
            <a:hlinkClick r:id="rId38" action="ppaction://hlinksldjump" highlightClick="1"/>
          </p:cNvPr>
          <p:cNvSpPr/>
          <p:nvPr/>
        </p:nvSpPr>
        <p:spPr>
          <a:xfrm>
            <a:off x="4714876" y="392906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37</a:t>
            </a:r>
            <a:endParaRPr lang="ru-RU" sz="2800" b="1" dirty="0"/>
          </a:p>
        </p:txBody>
      </p:sp>
      <p:sp>
        <p:nvSpPr>
          <p:cNvPr id="46" name="Управляющая кнопка: настраиваемая 45">
            <a:hlinkClick r:id="rId39" action="ppaction://hlinksldjump" highlightClick="1"/>
          </p:cNvPr>
          <p:cNvSpPr/>
          <p:nvPr/>
        </p:nvSpPr>
        <p:spPr>
          <a:xfrm>
            <a:off x="5857884" y="392906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38</a:t>
            </a:r>
            <a:endParaRPr lang="ru-RU" sz="2800" b="1" dirty="0"/>
          </a:p>
        </p:txBody>
      </p:sp>
      <p:sp>
        <p:nvSpPr>
          <p:cNvPr id="47" name="Управляющая кнопка: настраиваемая 46">
            <a:hlinkClick r:id="rId40" action="ppaction://hlinksldjump" highlightClick="1"/>
          </p:cNvPr>
          <p:cNvSpPr/>
          <p:nvPr/>
        </p:nvSpPr>
        <p:spPr>
          <a:xfrm>
            <a:off x="7000892" y="392906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39</a:t>
            </a:r>
            <a:endParaRPr lang="ru-RU" sz="2800" b="1" dirty="0"/>
          </a:p>
        </p:txBody>
      </p:sp>
      <p:sp>
        <p:nvSpPr>
          <p:cNvPr id="48" name="Управляющая кнопка: настраиваемая 47">
            <a:hlinkClick r:id="rId41" action="ppaction://hlinksldjump" highlightClick="1"/>
          </p:cNvPr>
          <p:cNvSpPr/>
          <p:nvPr/>
        </p:nvSpPr>
        <p:spPr>
          <a:xfrm>
            <a:off x="8143900" y="392906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40</a:t>
            </a:r>
            <a:endParaRPr lang="ru-RU" sz="2800" b="1" dirty="0"/>
          </a:p>
        </p:txBody>
      </p:sp>
      <p:sp>
        <p:nvSpPr>
          <p:cNvPr id="49" name="Управляющая кнопка: настраиваемая 48">
            <a:hlinkClick r:id="rId42" action="ppaction://hlinksldjump" highlightClick="1"/>
          </p:cNvPr>
          <p:cNvSpPr/>
          <p:nvPr/>
        </p:nvSpPr>
        <p:spPr>
          <a:xfrm>
            <a:off x="285720" y="485776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41</a:t>
            </a:r>
            <a:endParaRPr lang="ru-RU" sz="2800" b="1" dirty="0"/>
          </a:p>
        </p:txBody>
      </p:sp>
      <p:sp>
        <p:nvSpPr>
          <p:cNvPr id="50" name="Управляющая кнопка: настраиваемая 49">
            <a:hlinkClick r:id="rId43" action="ppaction://hlinksldjump" highlightClick="1"/>
          </p:cNvPr>
          <p:cNvSpPr/>
          <p:nvPr/>
        </p:nvSpPr>
        <p:spPr>
          <a:xfrm>
            <a:off x="1357290" y="485776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42</a:t>
            </a:r>
            <a:endParaRPr lang="ru-RU" sz="2800" b="1" dirty="0"/>
          </a:p>
        </p:txBody>
      </p:sp>
      <p:sp>
        <p:nvSpPr>
          <p:cNvPr id="51" name="Управляющая кнопка: настраиваемая 50">
            <a:hlinkClick r:id="rId44" action="ppaction://hlinksldjump" highlightClick="1"/>
          </p:cNvPr>
          <p:cNvSpPr/>
          <p:nvPr/>
        </p:nvSpPr>
        <p:spPr>
          <a:xfrm>
            <a:off x="2428860" y="485776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43</a:t>
            </a:r>
            <a:endParaRPr lang="ru-RU" sz="2800" b="1" dirty="0"/>
          </a:p>
        </p:txBody>
      </p:sp>
      <p:sp>
        <p:nvSpPr>
          <p:cNvPr id="52" name="Управляющая кнопка: настраиваемая 51">
            <a:hlinkClick r:id="rId45" action="ppaction://hlinksldjump" highlightClick="1"/>
          </p:cNvPr>
          <p:cNvSpPr/>
          <p:nvPr/>
        </p:nvSpPr>
        <p:spPr>
          <a:xfrm>
            <a:off x="3571868" y="485776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44</a:t>
            </a:r>
            <a:endParaRPr lang="ru-RU" sz="2800" b="1" dirty="0"/>
          </a:p>
        </p:txBody>
      </p:sp>
      <p:sp>
        <p:nvSpPr>
          <p:cNvPr id="53" name="Управляющая кнопка: настраиваемая 52">
            <a:hlinkClick r:id="rId46" action="ppaction://hlinksldjump" highlightClick="1"/>
          </p:cNvPr>
          <p:cNvSpPr/>
          <p:nvPr/>
        </p:nvSpPr>
        <p:spPr>
          <a:xfrm>
            <a:off x="4714876" y="485776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45</a:t>
            </a:r>
            <a:endParaRPr lang="ru-RU" sz="2800" b="1" dirty="0"/>
          </a:p>
        </p:txBody>
      </p:sp>
      <p:sp>
        <p:nvSpPr>
          <p:cNvPr id="54" name="Управляющая кнопка: настраиваемая 53">
            <a:hlinkClick r:id="rId47" action="ppaction://hlinksldjump" highlightClick="1"/>
          </p:cNvPr>
          <p:cNvSpPr/>
          <p:nvPr/>
        </p:nvSpPr>
        <p:spPr>
          <a:xfrm>
            <a:off x="5857884" y="485776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46</a:t>
            </a:r>
            <a:endParaRPr lang="ru-RU" sz="2800" b="1" dirty="0"/>
          </a:p>
        </p:txBody>
      </p:sp>
      <p:sp>
        <p:nvSpPr>
          <p:cNvPr id="55" name="Управляющая кнопка: настраиваемая 54">
            <a:hlinkClick r:id="rId48" action="ppaction://hlinksldjump" highlightClick="1"/>
          </p:cNvPr>
          <p:cNvSpPr/>
          <p:nvPr/>
        </p:nvSpPr>
        <p:spPr>
          <a:xfrm>
            <a:off x="7000892" y="485776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47</a:t>
            </a:r>
            <a:endParaRPr lang="ru-RU" sz="2800" b="1" dirty="0"/>
          </a:p>
        </p:txBody>
      </p:sp>
      <p:sp>
        <p:nvSpPr>
          <p:cNvPr id="56" name="Управляющая кнопка: настраиваемая 55">
            <a:hlinkClick r:id="rId49" action="ppaction://hlinksldjump" highlightClick="1"/>
          </p:cNvPr>
          <p:cNvSpPr/>
          <p:nvPr/>
        </p:nvSpPr>
        <p:spPr>
          <a:xfrm>
            <a:off x="8143900" y="485776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48</a:t>
            </a:r>
            <a:endParaRPr lang="ru-RU" sz="2800" b="1" dirty="0"/>
          </a:p>
        </p:txBody>
      </p:sp>
      <p:sp>
        <p:nvSpPr>
          <p:cNvPr id="58" name="Управляющая кнопка: настраиваемая 57">
            <a:hlinkClick r:id="rId50" action="ppaction://hlinksldjump" highlightClick="1"/>
          </p:cNvPr>
          <p:cNvSpPr/>
          <p:nvPr/>
        </p:nvSpPr>
        <p:spPr>
          <a:xfrm>
            <a:off x="1357290" y="578645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50</a:t>
            </a:r>
            <a:endParaRPr lang="ru-RU" sz="2800" b="1" dirty="0"/>
          </a:p>
        </p:txBody>
      </p:sp>
      <p:sp>
        <p:nvSpPr>
          <p:cNvPr id="59" name="Управляющая кнопка: настраиваемая 58">
            <a:hlinkClick r:id="rId51" action="ppaction://hlinksldjump" highlightClick="1"/>
          </p:cNvPr>
          <p:cNvSpPr/>
          <p:nvPr/>
        </p:nvSpPr>
        <p:spPr>
          <a:xfrm>
            <a:off x="2428860" y="578645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51</a:t>
            </a:r>
            <a:endParaRPr lang="ru-RU" sz="2800" b="1" dirty="0"/>
          </a:p>
        </p:txBody>
      </p:sp>
      <p:sp>
        <p:nvSpPr>
          <p:cNvPr id="60" name="Управляющая кнопка: настраиваемая 59">
            <a:hlinkClick r:id="rId52" action="ppaction://hlinksldjump" highlightClick="1"/>
          </p:cNvPr>
          <p:cNvSpPr/>
          <p:nvPr/>
        </p:nvSpPr>
        <p:spPr>
          <a:xfrm>
            <a:off x="3571868" y="578645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52</a:t>
            </a:r>
            <a:endParaRPr lang="ru-RU" sz="2800" b="1" dirty="0"/>
          </a:p>
        </p:txBody>
      </p:sp>
      <p:sp>
        <p:nvSpPr>
          <p:cNvPr id="61" name="Управляющая кнопка: настраиваемая 60">
            <a:hlinkClick r:id="rId53" action="ppaction://hlinksldjump" highlightClick="1"/>
          </p:cNvPr>
          <p:cNvSpPr/>
          <p:nvPr/>
        </p:nvSpPr>
        <p:spPr>
          <a:xfrm>
            <a:off x="4714876" y="578645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53</a:t>
            </a:r>
            <a:endParaRPr lang="ru-RU" sz="2800" b="1" dirty="0"/>
          </a:p>
        </p:txBody>
      </p:sp>
      <p:sp>
        <p:nvSpPr>
          <p:cNvPr id="62" name="Управляющая кнопка: настраиваемая 61">
            <a:hlinkClick r:id="rId54" action="ppaction://hlinksldjump" highlightClick="1"/>
          </p:cNvPr>
          <p:cNvSpPr/>
          <p:nvPr/>
        </p:nvSpPr>
        <p:spPr>
          <a:xfrm>
            <a:off x="5857884" y="578645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54</a:t>
            </a:r>
            <a:endParaRPr lang="ru-RU" sz="2800" b="1" dirty="0"/>
          </a:p>
        </p:txBody>
      </p:sp>
      <p:sp>
        <p:nvSpPr>
          <p:cNvPr id="63" name="Управляющая кнопка: настраиваемая 62">
            <a:hlinkClick r:id="rId55" action="ppaction://hlinksldjump" highlightClick="1"/>
          </p:cNvPr>
          <p:cNvSpPr/>
          <p:nvPr/>
        </p:nvSpPr>
        <p:spPr>
          <a:xfrm>
            <a:off x="7000892" y="578645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55</a:t>
            </a:r>
            <a:endParaRPr lang="ru-RU" sz="2800" b="1" dirty="0"/>
          </a:p>
        </p:txBody>
      </p:sp>
      <p:sp>
        <p:nvSpPr>
          <p:cNvPr id="64" name="Управляющая кнопка: настраиваемая 63">
            <a:hlinkClick r:id="rId56" action="ppaction://hlinksldjump" highlightClick="1"/>
          </p:cNvPr>
          <p:cNvSpPr/>
          <p:nvPr/>
        </p:nvSpPr>
        <p:spPr>
          <a:xfrm>
            <a:off x="8143900" y="578645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56</a:t>
            </a:r>
            <a:endParaRPr lang="ru-RU" sz="2800" b="1" dirty="0"/>
          </a:p>
        </p:txBody>
      </p:sp>
      <p:sp>
        <p:nvSpPr>
          <p:cNvPr id="65" name="Управляющая кнопка: настраиваемая 64">
            <a:hlinkClick r:id="rId57" action="ppaction://hlinksldjump" highlightClick="1"/>
          </p:cNvPr>
          <p:cNvSpPr/>
          <p:nvPr/>
        </p:nvSpPr>
        <p:spPr>
          <a:xfrm>
            <a:off x="28572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49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Управляющая кнопка: настраиваемая 20">
            <a:hlinkClick r:id="rId3" action="ppaction://hlinksldjump" highlightClick="1"/>
          </p:cNvPr>
          <p:cNvSpPr/>
          <p:nvPr/>
        </p:nvSpPr>
        <p:spPr>
          <a:xfrm>
            <a:off x="5857884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38</a:t>
            </a:r>
            <a:endParaRPr lang="ru-RU" sz="2800" b="1" dirty="0"/>
          </a:p>
        </p:txBody>
      </p:sp>
      <p:sp>
        <p:nvSpPr>
          <p:cNvPr id="22" name="Управляющая кнопка: настраиваемая 21">
            <a:hlinkClick r:id="rId4" action="ppaction://hlinksldjump" highlightClick="1"/>
          </p:cNvPr>
          <p:cNvSpPr/>
          <p:nvPr/>
        </p:nvSpPr>
        <p:spPr>
          <a:xfrm>
            <a:off x="7000892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39</a:t>
            </a:r>
            <a:endParaRPr lang="ru-RU" sz="2800" b="1" dirty="0"/>
          </a:p>
        </p:txBody>
      </p:sp>
      <p:sp>
        <p:nvSpPr>
          <p:cNvPr id="23" name="Управляющая кнопка: настраиваемая 22">
            <a:hlinkClick r:id="rId5" action="ppaction://hlinksldjump" highlightClick="1"/>
          </p:cNvPr>
          <p:cNvSpPr/>
          <p:nvPr/>
        </p:nvSpPr>
        <p:spPr>
          <a:xfrm>
            <a:off x="814390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40</a:t>
            </a:r>
            <a:endParaRPr lang="ru-RU" sz="2800" b="1" dirty="0"/>
          </a:p>
        </p:txBody>
      </p:sp>
      <p:sp>
        <p:nvSpPr>
          <p:cNvPr id="24" name="Управляющая кнопка: настраиваемая 23">
            <a:hlinkClick r:id="rId6" action="ppaction://hlinksldjump" highlightClick="1"/>
          </p:cNvPr>
          <p:cNvSpPr/>
          <p:nvPr/>
        </p:nvSpPr>
        <p:spPr>
          <a:xfrm>
            <a:off x="242886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43</a:t>
            </a:r>
            <a:endParaRPr lang="ru-RU" sz="2800" b="1" dirty="0"/>
          </a:p>
        </p:txBody>
      </p:sp>
      <p:sp>
        <p:nvSpPr>
          <p:cNvPr id="25" name="Управляющая кнопка: настраиваемая 24">
            <a:hlinkClick r:id="rId7" action="ppaction://hlinksldjump" highlightClick="1"/>
          </p:cNvPr>
          <p:cNvSpPr/>
          <p:nvPr/>
        </p:nvSpPr>
        <p:spPr>
          <a:xfrm>
            <a:off x="3571868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44</a:t>
            </a:r>
            <a:endParaRPr lang="ru-RU" sz="2800" b="1" dirty="0"/>
          </a:p>
        </p:txBody>
      </p:sp>
      <p:sp>
        <p:nvSpPr>
          <p:cNvPr id="26" name="Управляющая кнопка: настраиваемая 25">
            <a:hlinkClick r:id="rId8" action="ppaction://hlinksldjump" highlightClick="1"/>
          </p:cNvPr>
          <p:cNvSpPr/>
          <p:nvPr/>
        </p:nvSpPr>
        <p:spPr>
          <a:xfrm>
            <a:off x="4714876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45</a:t>
            </a:r>
            <a:endParaRPr lang="ru-RU" sz="2800" b="1" dirty="0"/>
          </a:p>
        </p:txBody>
      </p:sp>
      <p:sp>
        <p:nvSpPr>
          <p:cNvPr id="27" name="Управляющая кнопка: настраиваемая 26">
            <a:hlinkClick r:id="rId9" action="ppaction://hlinksldjump" highlightClick="1"/>
          </p:cNvPr>
          <p:cNvSpPr/>
          <p:nvPr/>
        </p:nvSpPr>
        <p:spPr>
          <a:xfrm>
            <a:off x="5857884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46</a:t>
            </a:r>
            <a:endParaRPr lang="ru-RU" sz="2800" b="1" dirty="0"/>
          </a:p>
        </p:txBody>
      </p:sp>
      <p:sp>
        <p:nvSpPr>
          <p:cNvPr id="28" name="Управляющая кнопка: настраиваемая 27">
            <a:hlinkClick r:id="rId10" action="ppaction://hlinksldjump" highlightClick="1"/>
          </p:cNvPr>
          <p:cNvSpPr/>
          <p:nvPr/>
        </p:nvSpPr>
        <p:spPr>
          <a:xfrm>
            <a:off x="7000892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47</a:t>
            </a:r>
            <a:endParaRPr lang="ru-RU" sz="2800" b="1" dirty="0"/>
          </a:p>
        </p:txBody>
      </p:sp>
      <p:sp>
        <p:nvSpPr>
          <p:cNvPr id="29" name="Управляющая кнопка: настраиваемая 28">
            <a:hlinkClick r:id="rId11" action="ppaction://hlinksldjump" highlightClick="1"/>
          </p:cNvPr>
          <p:cNvSpPr/>
          <p:nvPr/>
        </p:nvSpPr>
        <p:spPr>
          <a:xfrm>
            <a:off x="814390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48</a:t>
            </a:r>
            <a:endParaRPr lang="ru-RU" sz="2800" b="1" dirty="0"/>
          </a:p>
        </p:txBody>
      </p:sp>
      <p:sp>
        <p:nvSpPr>
          <p:cNvPr id="30" name="Управляющая кнопка: настраиваемая 29">
            <a:hlinkClick r:id="rId12" action="ppaction://hlinksldjump" highlightClick="1"/>
          </p:cNvPr>
          <p:cNvSpPr/>
          <p:nvPr/>
        </p:nvSpPr>
        <p:spPr>
          <a:xfrm>
            <a:off x="242886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51</a:t>
            </a:r>
            <a:endParaRPr lang="ru-RU" sz="2800" b="1" dirty="0"/>
          </a:p>
        </p:txBody>
      </p:sp>
      <p:sp>
        <p:nvSpPr>
          <p:cNvPr id="31" name="Управляющая кнопка: настраиваемая 30">
            <a:hlinkClick r:id="rId13" action="ppaction://hlinksldjump" highlightClick="1"/>
          </p:cNvPr>
          <p:cNvSpPr/>
          <p:nvPr/>
        </p:nvSpPr>
        <p:spPr>
          <a:xfrm>
            <a:off x="3571868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52</a:t>
            </a:r>
            <a:endParaRPr lang="ru-RU" sz="2800" b="1" dirty="0"/>
          </a:p>
        </p:txBody>
      </p:sp>
      <p:sp>
        <p:nvSpPr>
          <p:cNvPr id="32" name="Управляющая кнопка: настраиваемая 31">
            <a:hlinkClick r:id="rId14" action="ppaction://hlinksldjump" highlightClick="1"/>
          </p:cNvPr>
          <p:cNvSpPr/>
          <p:nvPr/>
        </p:nvSpPr>
        <p:spPr>
          <a:xfrm>
            <a:off x="4714876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53</a:t>
            </a:r>
            <a:endParaRPr lang="ru-RU" sz="2800" b="1" dirty="0"/>
          </a:p>
        </p:txBody>
      </p:sp>
      <p:sp>
        <p:nvSpPr>
          <p:cNvPr id="33" name="Управляющая кнопка: настраиваемая 32">
            <a:hlinkClick r:id="rId15" action="ppaction://hlinksldjump" highlightClick="1"/>
          </p:cNvPr>
          <p:cNvSpPr/>
          <p:nvPr/>
        </p:nvSpPr>
        <p:spPr>
          <a:xfrm>
            <a:off x="5857884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54</a:t>
            </a:r>
            <a:endParaRPr lang="ru-RU" sz="2800" b="1" dirty="0"/>
          </a:p>
        </p:txBody>
      </p:sp>
      <p:sp>
        <p:nvSpPr>
          <p:cNvPr id="34" name="Управляющая кнопка: настраиваемая 33">
            <a:hlinkClick r:id="rId16" action="ppaction://hlinksldjump" highlightClick="1"/>
          </p:cNvPr>
          <p:cNvSpPr/>
          <p:nvPr/>
        </p:nvSpPr>
        <p:spPr>
          <a:xfrm>
            <a:off x="7000892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55</a:t>
            </a:r>
            <a:endParaRPr lang="ru-RU" sz="2800" b="1" dirty="0"/>
          </a:p>
        </p:txBody>
      </p:sp>
      <p:sp>
        <p:nvSpPr>
          <p:cNvPr id="35" name="Управляющая кнопка: настраиваемая 34">
            <a:hlinkClick r:id="rId17" action="ppaction://hlinksldjump" highlightClick="1"/>
          </p:cNvPr>
          <p:cNvSpPr/>
          <p:nvPr/>
        </p:nvSpPr>
        <p:spPr>
          <a:xfrm>
            <a:off x="814390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56</a:t>
            </a:r>
            <a:endParaRPr lang="ru-RU" sz="2800" b="1" dirty="0"/>
          </a:p>
        </p:txBody>
      </p:sp>
      <p:sp>
        <p:nvSpPr>
          <p:cNvPr id="37" name="Управляющая кнопка: настраиваемая 36">
            <a:hlinkClick r:id="rId18" action="ppaction://hlinksldjump" highlightClick="1"/>
          </p:cNvPr>
          <p:cNvSpPr/>
          <p:nvPr/>
        </p:nvSpPr>
        <p:spPr>
          <a:xfrm>
            <a:off x="28572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41</a:t>
            </a:r>
            <a:endParaRPr lang="ru-RU" sz="2800" b="1" dirty="0"/>
          </a:p>
        </p:txBody>
      </p:sp>
      <p:sp>
        <p:nvSpPr>
          <p:cNvPr id="38" name="Управляющая кнопка: настраиваемая 37">
            <a:hlinkClick r:id="rId19" action="ppaction://hlinksldjump" highlightClick="1"/>
          </p:cNvPr>
          <p:cNvSpPr/>
          <p:nvPr/>
        </p:nvSpPr>
        <p:spPr>
          <a:xfrm>
            <a:off x="135729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42</a:t>
            </a:r>
            <a:endParaRPr lang="ru-RU" sz="2800" b="1" dirty="0"/>
          </a:p>
        </p:txBody>
      </p:sp>
      <p:sp>
        <p:nvSpPr>
          <p:cNvPr id="40" name="Управляющая кнопка: настраиваемая 39">
            <a:hlinkClick r:id="rId20" action="ppaction://hlinksldjump" highlightClick="1"/>
          </p:cNvPr>
          <p:cNvSpPr/>
          <p:nvPr/>
        </p:nvSpPr>
        <p:spPr>
          <a:xfrm>
            <a:off x="135729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50</a:t>
            </a:r>
            <a:endParaRPr lang="ru-RU" sz="2800" b="1" dirty="0"/>
          </a:p>
        </p:txBody>
      </p:sp>
      <p:cxnSp>
        <p:nvCxnSpPr>
          <p:cNvPr id="97" name="Прямая соединительная линия 96"/>
          <p:cNvCxnSpPr/>
          <p:nvPr/>
        </p:nvCxnSpPr>
        <p:spPr>
          <a:xfrm rot="5400000" flipH="1" flipV="1">
            <a:off x="4857752" y="4286256"/>
            <a:ext cx="571504" cy="2857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8" name="Прямая соединительная линия 97"/>
          <p:cNvCxnSpPr/>
          <p:nvPr/>
        </p:nvCxnSpPr>
        <p:spPr>
          <a:xfrm rot="16200000" flipH="1">
            <a:off x="4786314" y="4500570"/>
            <a:ext cx="285752" cy="142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9" name="Управляющая кнопка: настраиваемая 98">
            <a:hlinkClick r:id="rId21" action="ppaction://hlinksldjump" highlightClick="1"/>
          </p:cNvPr>
          <p:cNvSpPr/>
          <p:nvPr/>
        </p:nvSpPr>
        <p:spPr>
          <a:xfrm>
            <a:off x="28572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49</a:t>
            </a:r>
            <a:endParaRPr lang="ru-RU" sz="2800" b="1" dirty="0"/>
          </a:p>
        </p:txBody>
      </p:sp>
      <p:sp>
        <p:nvSpPr>
          <p:cNvPr id="100" name="Управляющая кнопка: настраиваемая 99">
            <a:hlinkClick r:id="rId22" action="ppaction://hlinksldjump" highlightClick="1"/>
          </p:cNvPr>
          <p:cNvSpPr/>
          <p:nvPr/>
        </p:nvSpPr>
        <p:spPr>
          <a:xfrm>
            <a:off x="242886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35</a:t>
            </a:r>
            <a:endParaRPr lang="ru-RU" sz="2800" b="1" dirty="0"/>
          </a:p>
        </p:txBody>
      </p:sp>
      <p:sp>
        <p:nvSpPr>
          <p:cNvPr id="101" name="Управляющая кнопка: настраиваемая 100">
            <a:hlinkClick r:id="rId23" action="ppaction://hlinksldjump" highlightClick="1"/>
          </p:cNvPr>
          <p:cNvSpPr/>
          <p:nvPr/>
        </p:nvSpPr>
        <p:spPr>
          <a:xfrm>
            <a:off x="3571868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36</a:t>
            </a:r>
            <a:endParaRPr lang="ru-RU" sz="2800" b="1" dirty="0"/>
          </a:p>
        </p:txBody>
      </p:sp>
      <p:sp>
        <p:nvSpPr>
          <p:cNvPr id="102" name="Управляющая кнопка: настраиваемая 101">
            <a:hlinkClick r:id="rId24" action="ppaction://hlinksldjump" highlightClick="1"/>
          </p:cNvPr>
          <p:cNvSpPr/>
          <p:nvPr/>
        </p:nvSpPr>
        <p:spPr>
          <a:xfrm>
            <a:off x="28572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33</a:t>
            </a:r>
            <a:endParaRPr lang="ru-RU" sz="2800" b="1" dirty="0"/>
          </a:p>
        </p:txBody>
      </p:sp>
      <p:sp>
        <p:nvSpPr>
          <p:cNvPr id="103" name="Управляющая кнопка: настраиваемая 102">
            <a:hlinkClick r:id="rId25" action="ppaction://hlinksldjump" highlightClick="1"/>
          </p:cNvPr>
          <p:cNvSpPr/>
          <p:nvPr/>
        </p:nvSpPr>
        <p:spPr>
          <a:xfrm>
            <a:off x="135729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34</a:t>
            </a:r>
            <a:endParaRPr lang="ru-RU" sz="2800" b="1" dirty="0"/>
          </a:p>
        </p:txBody>
      </p:sp>
      <p:sp>
        <p:nvSpPr>
          <p:cNvPr id="104" name="Управляющая кнопка: настраиваемая 103">
            <a:hlinkClick r:id="rId26" action="ppaction://hlinksldjump" highlightClick="1"/>
          </p:cNvPr>
          <p:cNvSpPr/>
          <p:nvPr/>
        </p:nvSpPr>
        <p:spPr>
          <a:xfrm>
            <a:off x="28572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105" name="Управляющая кнопка: настраиваемая 104">
            <a:hlinkClick r:id="rId27" action="ppaction://hlinksldjump" highlightClick="1"/>
          </p:cNvPr>
          <p:cNvSpPr/>
          <p:nvPr/>
        </p:nvSpPr>
        <p:spPr>
          <a:xfrm>
            <a:off x="135729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106" name="Управляющая кнопка: настраиваемая 105">
            <a:hlinkClick r:id="rId28" action="ppaction://hlinksldjump" highlightClick="1"/>
          </p:cNvPr>
          <p:cNvSpPr/>
          <p:nvPr/>
        </p:nvSpPr>
        <p:spPr>
          <a:xfrm>
            <a:off x="2428860" y="215308"/>
            <a:ext cx="644400" cy="784800"/>
          </a:xfrm>
          <a:prstGeom prst="actionButtonBlank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107" name="Управляющая кнопка: настраиваемая 106">
            <a:hlinkClick r:id="rId29" action="ppaction://hlinksldjump" highlightClick="1"/>
          </p:cNvPr>
          <p:cNvSpPr/>
          <p:nvPr/>
        </p:nvSpPr>
        <p:spPr>
          <a:xfrm>
            <a:off x="3571868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108" name="Управляющая кнопка: настраиваемая 107">
            <a:hlinkClick r:id="rId30" action="ppaction://hlinksldjump" highlightClick="1"/>
          </p:cNvPr>
          <p:cNvSpPr/>
          <p:nvPr/>
        </p:nvSpPr>
        <p:spPr>
          <a:xfrm>
            <a:off x="4714876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109" name="Управляющая кнопка: настраиваемая 108">
            <a:hlinkClick r:id="rId31" action="ppaction://hlinksldjump" highlightClick="1"/>
          </p:cNvPr>
          <p:cNvSpPr/>
          <p:nvPr/>
        </p:nvSpPr>
        <p:spPr>
          <a:xfrm>
            <a:off x="5857884" y="215308"/>
            <a:ext cx="644400" cy="784800"/>
          </a:xfrm>
          <a:prstGeom prst="actionButtonBlank">
            <a:avLst/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6</a:t>
            </a:r>
            <a:endParaRPr lang="ru-RU" sz="2800" b="1" dirty="0"/>
          </a:p>
        </p:txBody>
      </p:sp>
      <p:sp>
        <p:nvSpPr>
          <p:cNvPr id="110" name="Управляющая кнопка: настраиваемая 109">
            <a:hlinkClick r:id="rId32" action="ppaction://hlinksldjump" highlightClick="1"/>
          </p:cNvPr>
          <p:cNvSpPr/>
          <p:nvPr/>
        </p:nvSpPr>
        <p:spPr>
          <a:xfrm>
            <a:off x="7000892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7</a:t>
            </a:r>
            <a:endParaRPr lang="ru-RU" sz="2800" b="1" dirty="0"/>
          </a:p>
        </p:txBody>
      </p:sp>
      <p:sp>
        <p:nvSpPr>
          <p:cNvPr id="111" name="Управляющая кнопка: настраиваемая 110">
            <a:hlinkClick r:id="rId33" action="ppaction://hlinksldjump" highlightClick="1"/>
          </p:cNvPr>
          <p:cNvSpPr/>
          <p:nvPr/>
        </p:nvSpPr>
        <p:spPr>
          <a:xfrm>
            <a:off x="814390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8</a:t>
            </a:r>
            <a:endParaRPr lang="ru-RU" sz="2800" b="1" dirty="0"/>
          </a:p>
        </p:txBody>
      </p:sp>
      <p:sp>
        <p:nvSpPr>
          <p:cNvPr id="112" name="Управляющая кнопка: настраиваемая 111">
            <a:hlinkClick r:id="rId34" action="ppaction://hlinksldjump" highlightClick="1"/>
          </p:cNvPr>
          <p:cNvSpPr/>
          <p:nvPr/>
        </p:nvSpPr>
        <p:spPr>
          <a:xfrm>
            <a:off x="28572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9</a:t>
            </a:r>
            <a:endParaRPr lang="ru-RU" sz="2800" b="1" dirty="0"/>
          </a:p>
        </p:txBody>
      </p:sp>
      <p:sp>
        <p:nvSpPr>
          <p:cNvPr id="113" name="Управляющая кнопка: настраиваемая 112">
            <a:hlinkClick r:id="rId35" action="ppaction://hlinksldjump" highlightClick="1"/>
          </p:cNvPr>
          <p:cNvSpPr/>
          <p:nvPr/>
        </p:nvSpPr>
        <p:spPr>
          <a:xfrm>
            <a:off x="135729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10</a:t>
            </a:r>
            <a:endParaRPr lang="ru-RU" sz="2800" b="1" dirty="0"/>
          </a:p>
        </p:txBody>
      </p:sp>
      <p:sp>
        <p:nvSpPr>
          <p:cNvPr id="114" name="Управляющая кнопка: настраиваемая 113">
            <a:hlinkClick r:id="rId36" action="ppaction://hlinksldjump" highlightClick="1"/>
          </p:cNvPr>
          <p:cNvSpPr/>
          <p:nvPr/>
        </p:nvSpPr>
        <p:spPr>
          <a:xfrm>
            <a:off x="242886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11</a:t>
            </a:r>
            <a:endParaRPr lang="ru-RU" sz="2800" b="1" dirty="0"/>
          </a:p>
        </p:txBody>
      </p:sp>
      <p:sp>
        <p:nvSpPr>
          <p:cNvPr id="115" name="Управляющая кнопка: настраиваемая 114">
            <a:hlinkClick r:id="rId37" action="ppaction://hlinksldjump" highlightClick="1"/>
          </p:cNvPr>
          <p:cNvSpPr/>
          <p:nvPr/>
        </p:nvSpPr>
        <p:spPr>
          <a:xfrm>
            <a:off x="3571868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12</a:t>
            </a:r>
            <a:endParaRPr lang="ru-RU" sz="2800" b="1" dirty="0"/>
          </a:p>
        </p:txBody>
      </p:sp>
      <p:sp>
        <p:nvSpPr>
          <p:cNvPr id="116" name="Управляющая кнопка: настраиваемая 115">
            <a:hlinkClick r:id="rId38" action="ppaction://hlinksldjump" highlightClick="1"/>
          </p:cNvPr>
          <p:cNvSpPr/>
          <p:nvPr/>
        </p:nvSpPr>
        <p:spPr>
          <a:xfrm>
            <a:off x="4714876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13</a:t>
            </a:r>
            <a:endParaRPr lang="ru-RU" sz="2800" b="1" dirty="0"/>
          </a:p>
        </p:txBody>
      </p:sp>
      <p:sp>
        <p:nvSpPr>
          <p:cNvPr id="117" name="Управляющая кнопка: настраиваемая 116">
            <a:hlinkClick r:id="rId39" action="ppaction://hlinksldjump" highlightClick="1"/>
          </p:cNvPr>
          <p:cNvSpPr/>
          <p:nvPr/>
        </p:nvSpPr>
        <p:spPr>
          <a:xfrm>
            <a:off x="5857884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14</a:t>
            </a:r>
            <a:endParaRPr lang="ru-RU" sz="2800" b="1" dirty="0"/>
          </a:p>
        </p:txBody>
      </p:sp>
      <p:sp>
        <p:nvSpPr>
          <p:cNvPr id="118" name="Управляющая кнопка: настраиваемая 117">
            <a:hlinkClick r:id="rId40" action="ppaction://hlinksldjump" highlightClick="1"/>
          </p:cNvPr>
          <p:cNvSpPr/>
          <p:nvPr/>
        </p:nvSpPr>
        <p:spPr>
          <a:xfrm>
            <a:off x="7000892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15</a:t>
            </a:r>
            <a:endParaRPr lang="ru-RU" sz="2800" b="1" dirty="0"/>
          </a:p>
        </p:txBody>
      </p:sp>
      <p:sp>
        <p:nvSpPr>
          <p:cNvPr id="119" name="Управляющая кнопка: настраиваемая 118">
            <a:hlinkClick r:id="rId41" action="ppaction://hlinksldjump" highlightClick="1"/>
          </p:cNvPr>
          <p:cNvSpPr/>
          <p:nvPr/>
        </p:nvSpPr>
        <p:spPr>
          <a:xfrm>
            <a:off x="814390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16</a:t>
            </a:r>
            <a:endParaRPr lang="ru-RU" sz="2800" b="1" dirty="0"/>
          </a:p>
        </p:txBody>
      </p:sp>
      <p:sp>
        <p:nvSpPr>
          <p:cNvPr id="120" name="Управляющая кнопка: настраиваемая 119">
            <a:hlinkClick r:id="rId42" action="ppaction://hlinksldjump" highlightClick="1"/>
          </p:cNvPr>
          <p:cNvSpPr/>
          <p:nvPr/>
        </p:nvSpPr>
        <p:spPr>
          <a:xfrm>
            <a:off x="28572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17</a:t>
            </a:r>
            <a:endParaRPr lang="ru-RU" sz="2800" b="1" dirty="0"/>
          </a:p>
        </p:txBody>
      </p:sp>
      <p:sp>
        <p:nvSpPr>
          <p:cNvPr id="121" name="Управляющая кнопка: настраиваемая 120">
            <a:hlinkClick r:id="rId43" action="ppaction://hlinksldjump" highlightClick="1"/>
          </p:cNvPr>
          <p:cNvSpPr/>
          <p:nvPr/>
        </p:nvSpPr>
        <p:spPr>
          <a:xfrm>
            <a:off x="135729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18</a:t>
            </a:r>
            <a:endParaRPr lang="ru-RU" sz="2800" b="1" dirty="0"/>
          </a:p>
        </p:txBody>
      </p:sp>
      <p:sp>
        <p:nvSpPr>
          <p:cNvPr id="122" name="Управляющая кнопка: настраиваемая 121">
            <a:hlinkClick r:id="rId44" action="ppaction://hlinksldjump" highlightClick="1"/>
          </p:cNvPr>
          <p:cNvSpPr/>
          <p:nvPr/>
        </p:nvSpPr>
        <p:spPr>
          <a:xfrm>
            <a:off x="242886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19</a:t>
            </a:r>
            <a:endParaRPr lang="ru-RU" sz="2800" b="1" dirty="0"/>
          </a:p>
        </p:txBody>
      </p:sp>
      <p:sp>
        <p:nvSpPr>
          <p:cNvPr id="123" name="Управляющая кнопка: настраиваемая 122">
            <a:hlinkClick r:id="rId45" action="ppaction://hlinksldjump" highlightClick="1"/>
          </p:cNvPr>
          <p:cNvSpPr/>
          <p:nvPr/>
        </p:nvSpPr>
        <p:spPr>
          <a:xfrm>
            <a:off x="3571868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20</a:t>
            </a:r>
            <a:endParaRPr lang="ru-RU" sz="2800" b="1" dirty="0"/>
          </a:p>
        </p:txBody>
      </p:sp>
      <p:sp>
        <p:nvSpPr>
          <p:cNvPr id="124" name="Управляющая кнопка: настраиваемая 123">
            <a:hlinkClick r:id="rId46" action="ppaction://hlinksldjump" highlightClick="1"/>
          </p:cNvPr>
          <p:cNvSpPr/>
          <p:nvPr/>
        </p:nvSpPr>
        <p:spPr>
          <a:xfrm>
            <a:off x="4714876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21</a:t>
            </a:r>
            <a:endParaRPr lang="ru-RU" sz="2800" b="1" dirty="0"/>
          </a:p>
        </p:txBody>
      </p:sp>
      <p:sp>
        <p:nvSpPr>
          <p:cNvPr id="125" name="Управляющая кнопка: настраиваемая 124">
            <a:hlinkClick r:id="rId47" action="ppaction://hlinksldjump" highlightClick="1"/>
          </p:cNvPr>
          <p:cNvSpPr/>
          <p:nvPr/>
        </p:nvSpPr>
        <p:spPr>
          <a:xfrm>
            <a:off x="5857884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22</a:t>
            </a:r>
            <a:endParaRPr lang="ru-RU" sz="2800" b="1" dirty="0"/>
          </a:p>
        </p:txBody>
      </p:sp>
      <p:sp>
        <p:nvSpPr>
          <p:cNvPr id="126" name="Управляющая кнопка: настраиваемая 125">
            <a:hlinkClick r:id="rId48" action="ppaction://hlinksldjump" highlightClick="1"/>
          </p:cNvPr>
          <p:cNvSpPr/>
          <p:nvPr/>
        </p:nvSpPr>
        <p:spPr>
          <a:xfrm>
            <a:off x="7000892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23</a:t>
            </a:r>
            <a:endParaRPr lang="ru-RU" sz="2800" b="1" dirty="0"/>
          </a:p>
        </p:txBody>
      </p:sp>
      <p:sp>
        <p:nvSpPr>
          <p:cNvPr id="127" name="Управляющая кнопка: настраиваемая 126">
            <a:hlinkClick r:id="rId49" action="ppaction://hlinksldjump" highlightClick="1"/>
          </p:cNvPr>
          <p:cNvSpPr/>
          <p:nvPr/>
        </p:nvSpPr>
        <p:spPr>
          <a:xfrm>
            <a:off x="814390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24</a:t>
            </a:r>
            <a:endParaRPr lang="ru-RU" sz="2800" b="1" dirty="0"/>
          </a:p>
        </p:txBody>
      </p:sp>
      <p:sp>
        <p:nvSpPr>
          <p:cNvPr id="128" name="Управляющая кнопка: настраиваемая 127">
            <a:hlinkClick r:id="rId50" action="ppaction://hlinksldjump" highlightClick="1"/>
          </p:cNvPr>
          <p:cNvSpPr/>
          <p:nvPr/>
        </p:nvSpPr>
        <p:spPr>
          <a:xfrm>
            <a:off x="28572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25</a:t>
            </a:r>
            <a:endParaRPr lang="ru-RU" sz="2800" b="1" dirty="0"/>
          </a:p>
        </p:txBody>
      </p:sp>
      <p:sp>
        <p:nvSpPr>
          <p:cNvPr id="129" name="Управляющая кнопка: настраиваемая 128">
            <a:hlinkClick r:id="rId51" action="ppaction://hlinksldjump" highlightClick="1"/>
          </p:cNvPr>
          <p:cNvSpPr/>
          <p:nvPr/>
        </p:nvSpPr>
        <p:spPr>
          <a:xfrm>
            <a:off x="135729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26</a:t>
            </a:r>
            <a:endParaRPr lang="ru-RU" sz="2800" b="1" dirty="0"/>
          </a:p>
        </p:txBody>
      </p:sp>
      <p:sp>
        <p:nvSpPr>
          <p:cNvPr id="130" name="Управляющая кнопка: настраиваемая 129">
            <a:hlinkClick r:id="rId52" action="ppaction://hlinksldjump" highlightClick="1"/>
          </p:cNvPr>
          <p:cNvSpPr/>
          <p:nvPr/>
        </p:nvSpPr>
        <p:spPr>
          <a:xfrm>
            <a:off x="242886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27</a:t>
            </a:r>
            <a:endParaRPr lang="ru-RU" sz="2800" b="1" dirty="0"/>
          </a:p>
        </p:txBody>
      </p:sp>
      <p:sp>
        <p:nvSpPr>
          <p:cNvPr id="131" name="Управляющая кнопка: настраиваемая 130">
            <a:hlinkClick r:id="rId53" action="ppaction://hlinksldjump" highlightClick="1"/>
          </p:cNvPr>
          <p:cNvSpPr/>
          <p:nvPr/>
        </p:nvSpPr>
        <p:spPr>
          <a:xfrm>
            <a:off x="3571868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28</a:t>
            </a:r>
            <a:endParaRPr lang="ru-RU" sz="2800" b="1" dirty="0"/>
          </a:p>
        </p:txBody>
      </p:sp>
      <p:sp>
        <p:nvSpPr>
          <p:cNvPr id="132" name="Управляющая кнопка: настраиваемая 131">
            <a:hlinkClick r:id="rId54" action="ppaction://hlinksldjump" highlightClick="1"/>
          </p:cNvPr>
          <p:cNvSpPr/>
          <p:nvPr/>
        </p:nvSpPr>
        <p:spPr>
          <a:xfrm>
            <a:off x="4714876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29</a:t>
            </a:r>
            <a:endParaRPr lang="ru-RU" sz="2800" b="1" dirty="0"/>
          </a:p>
        </p:txBody>
      </p:sp>
      <p:sp>
        <p:nvSpPr>
          <p:cNvPr id="133" name="Управляющая кнопка: настраиваемая 132">
            <a:hlinkClick r:id="rId55" action="ppaction://hlinksldjump" highlightClick="1"/>
          </p:cNvPr>
          <p:cNvSpPr/>
          <p:nvPr/>
        </p:nvSpPr>
        <p:spPr>
          <a:xfrm>
            <a:off x="5857884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30</a:t>
            </a:r>
            <a:endParaRPr lang="ru-RU" sz="2800" b="1" dirty="0"/>
          </a:p>
        </p:txBody>
      </p:sp>
      <p:sp>
        <p:nvSpPr>
          <p:cNvPr id="134" name="Управляющая кнопка: настраиваемая 133">
            <a:hlinkClick r:id="rId56" action="ppaction://hlinksldjump" highlightClick="1"/>
          </p:cNvPr>
          <p:cNvSpPr/>
          <p:nvPr/>
        </p:nvSpPr>
        <p:spPr>
          <a:xfrm>
            <a:off x="7000892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31</a:t>
            </a:r>
            <a:endParaRPr lang="ru-RU" sz="2800" b="1" dirty="0"/>
          </a:p>
        </p:txBody>
      </p:sp>
      <p:sp>
        <p:nvSpPr>
          <p:cNvPr id="135" name="Управляющая кнопка: настраиваемая 134">
            <a:hlinkClick r:id="rId57" action="ppaction://hlinksldjump" highlightClick="1"/>
          </p:cNvPr>
          <p:cNvSpPr/>
          <p:nvPr/>
        </p:nvSpPr>
        <p:spPr>
          <a:xfrm>
            <a:off x="814390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32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Управляющая кнопка: настраиваемая 21">
            <a:hlinkClick r:id="rId3" action="ppaction://hlinksldjump" highlightClick="1"/>
          </p:cNvPr>
          <p:cNvSpPr/>
          <p:nvPr/>
        </p:nvSpPr>
        <p:spPr>
          <a:xfrm>
            <a:off x="7000892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39</a:t>
            </a:r>
            <a:endParaRPr lang="ru-RU" sz="2800" b="1" dirty="0"/>
          </a:p>
        </p:txBody>
      </p:sp>
      <p:sp>
        <p:nvSpPr>
          <p:cNvPr id="23" name="Управляющая кнопка: настраиваемая 22">
            <a:hlinkClick r:id="rId4" action="ppaction://hlinksldjump" highlightClick="1"/>
          </p:cNvPr>
          <p:cNvSpPr/>
          <p:nvPr/>
        </p:nvSpPr>
        <p:spPr>
          <a:xfrm>
            <a:off x="814390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40</a:t>
            </a:r>
            <a:endParaRPr lang="ru-RU" sz="2800" b="1" dirty="0"/>
          </a:p>
        </p:txBody>
      </p:sp>
      <p:sp>
        <p:nvSpPr>
          <p:cNvPr id="24" name="Управляющая кнопка: настраиваемая 23">
            <a:hlinkClick r:id="rId5" action="ppaction://hlinksldjump" highlightClick="1"/>
          </p:cNvPr>
          <p:cNvSpPr/>
          <p:nvPr/>
        </p:nvSpPr>
        <p:spPr>
          <a:xfrm>
            <a:off x="242886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43</a:t>
            </a:r>
            <a:endParaRPr lang="ru-RU" sz="2800" b="1" dirty="0"/>
          </a:p>
        </p:txBody>
      </p:sp>
      <p:sp>
        <p:nvSpPr>
          <p:cNvPr id="25" name="Управляющая кнопка: настраиваемая 24">
            <a:hlinkClick r:id="rId6" action="ppaction://hlinksldjump" highlightClick="1"/>
          </p:cNvPr>
          <p:cNvSpPr/>
          <p:nvPr/>
        </p:nvSpPr>
        <p:spPr>
          <a:xfrm>
            <a:off x="3571868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44</a:t>
            </a:r>
            <a:endParaRPr lang="ru-RU" sz="2800" b="1" dirty="0"/>
          </a:p>
        </p:txBody>
      </p:sp>
      <p:sp>
        <p:nvSpPr>
          <p:cNvPr id="26" name="Управляющая кнопка: настраиваемая 25">
            <a:hlinkClick r:id="rId7" action="ppaction://hlinksldjump" highlightClick="1"/>
          </p:cNvPr>
          <p:cNvSpPr/>
          <p:nvPr/>
        </p:nvSpPr>
        <p:spPr>
          <a:xfrm>
            <a:off x="4714876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45</a:t>
            </a:r>
            <a:endParaRPr lang="ru-RU" sz="2800" b="1" dirty="0"/>
          </a:p>
        </p:txBody>
      </p:sp>
      <p:sp>
        <p:nvSpPr>
          <p:cNvPr id="27" name="Управляющая кнопка: настраиваемая 26">
            <a:hlinkClick r:id="rId8" action="ppaction://hlinksldjump" highlightClick="1"/>
          </p:cNvPr>
          <p:cNvSpPr/>
          <p:nvPr/>
        </p:nvSpPr>
        <p:spPr>
          <a:xfrm>
            <a:off x="5857884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46</a:t>
            </a:r>
            <a:endParaRPr lang="ru-RU" sz="2800" b="1" dirty="0"/>
          </a:p>
        </p:txBody>
      </p:sp>
      <p:sp>
        <p:nvSpPr>
          <p:cNvPr id="28" name="Управляющая кнопка: настраиваемая 27">
            <a:hlinkClick r:id="rId9" action="ppaction://hlinksldjump" highlightClick="1"/>
          </p:cNvPr>
          <p:cNvSpPr/>
          <p:nvPr/>
        </p:nvSpPr>
        <p:spPr>
          <a:xfrm>
            <a:off x="7000892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47</a:t>
            </a:r>
            <a:endParaRPr lang="ru-RU" sz="2800" b="1" dirty="0"/>
          </a:p>
        </p:txBody>
      </p:sp>
      <p:sp>
        <p:nvSpPr>
          <p:cNvPr id="29" name="Управляющая кнопка: настраиваемая 28">
            <a:hlinkClick r:id="rId10" action="ppaction://hlinksldjump" highlightClick="1"/>
          </p:cNvPr>
          <p:cNvSpPr/>
          <p:nvPr/>
        </p:nvSpPr>
        <p:spPr>
          <a:xfrm>
            <a:off x="814390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48</a:t>
            </a:r>
            <a:endParaRPr lang="ru-RU" sz="2800" b="1" dirty="0"/>
          </a:p>
        </p:txBody>
      </p:sp>
      <p:sp>
        <p:nvSpPr>
          <p:cNvPr id="30" name="Управляющая кнопка: настраиваемая 29">
            <a:hlinkClick r:id="rId11" action="ppaction://hlinksldjump" highlightClick="1"/>
          </p:cNvPr>
          <p:cNvSpPr/>
          <p:nvPr/>
        </p:nvSpPr>
        <p:spPr>
          <a:xfrm>
            <a:off x="242886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51</a:t>
            </a:r>
            <a:endParaRPr lang="ru-RU" sz="2800" b="1" dirty="0"/>
          </a:p>
        </p:txBody>
      </p:sp>
      <p:sp>
        <p:nvSpPr>
          <p:cNvPr id="31" name="Управляющая кнопка: настраиваемая 30">
            <a:hlinkClick r:id="rId12" action="ppaction://hlinksldjump" highlightClick="1"/>
          </p:cNvPr>
          <p:cNvSpPr/>
          <p:nvPr/>
        </p:nvSpPr>
        <p:spPr>
          <a:xfrm>
            <a:off x="3571868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52</a:t>
            </a:r>
            <a:endParaRPr lang="ru-RU" sz="2800" b="1" dirty="0"/>
          </a:p>
        </p:txBody>
      </p:sp>
      <p:sp>
        <p:nvSpPr>
          <p:cNvPr id="32" name="Управляющая кнопка: настраиваемая 31">
            <a:hlinkClick r:id="rId13" action="ppaction://hlinksldjump" highlightClick="1"/>
          </p:cNvPr>
          <p:cNvSpPr/>
          <p:nvPr/>
        </p:nvSpPr>
        <p:spPr>
          <a:xfrm>
            <a:off x="4714876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53</a:t>
            </a:r>
            <a:endParaRPr lang="ru-RU" sz="2800" b="1" dirty="0"/>
          </a:p>
        </p:txBody>
      </p:sp>
      <p:sp>
        <p:nvSpPr>
          <p:cNvPr id="33" name="Управляющая кнопка: настраиваемая 32">
            <a:hlinkClick r:id="rId14" action="ppaction://hlinksldjump" highlightClick="1"/>
          </p:cNvPr>
          <p:cNvSpPr/>
          <p:nvPr/>
        </p:nvSpPr>
        <p:spPr>
          <a:xfrm>
            <a:off x="5857884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54</a:t>
            </a:r>
            <a:endParaRPr lang="ru-RU" sz="2800" b="1" dirty="0"/>
          </a:p>
        </p:txBody>
      </p:sp>
      <p:sp>
        <p:nvSpPr>
          <p:cNvPr id="34" name="Управляющая кнопка: настраиваемая 33">
            <a:hlinkClick r:id="rId15" action="ppaction://hlinksldjump" highlightClick="1"/>
          </p:cNvPr>
          <p:cNvSpPr/>
          <p:nvPr/>
        </p:nvSpPr>
        <p:spPr>
          <a:xfrm>
            <a:off x="7000892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55</a:t>
            </a:r>
            <a:endParaRPr lang="ru-RU" sz="2800" b="1" dirty="0"/>
          </a:p>
        </p:txBody>
      </p:sp>
      <p:sp>
        <p:nvSpPr>
          <p:cNvPr id="35" name="Управляющая кнопка: настраиваемая 34">
            <a:hlinkClick r:id="rId16" action="ppaction://hlinksldjump" highlightClick="1"/>
          </p:cNvPr>
          <p:cNvSpPr/>
          <p:nvPr/>
        </p:nvSpPr>
        <p:spPr>
          <a:xfrm>
            <a:off x="814390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56</a:t>
            </a:r>
            <a:endParaRPr lang="ru-RU" sz="2800" b="1" dirty="0"/>
          </a:p>
        </p:txBody>
      </p:sp>
      <p:sp>
        <p:nvSpPr>
          <p:cNvPr id="37" name="Управляющая кнопка: настраиваемая 36">
            <a:hlinkClick r:id="rId17" action="ppaction://hlinksldjump" highlightClick="1"/>
          </p:cNvPr>
          <p:cNvSpPr/>
          <p:nvPr/>
        </p:nvSpPr>
        <p:spPr>
          <a:xfrm>
            <a:off x="28572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41</a:t>
            </a:r>
            <a:endParaRPr lang="ru-RU" sz="2800" b="1" dirty="0"/>
          </a:p>
        </p:txBody>
      </p:sp>
      <p:sp>
        <p:nvSpPr>
          <p:cNvPr id="38" name="Управляющая кнопка: настраиваемая 37">
            <a:hlinkClick r:id="rId18" action="ppaction://hlinksldjump" highlightClick="1"/>
          </p:cNvPr>
          <p:cNvSpPr/>
          <p:nvPr/>
        </p:nvSpPr>
        <p:spPr>
          <a:xfrm>
            <a:off x="135729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42</a:t>
            </a:r>
            <a:endParaRPr lang="ru-RU" sz="2800" b="1" dirty="0"/>
          </a:p>
        </p:txBody>
      </p:sp>
      <p:sp>
        <p:nvSpPr>
          <p:cNvPr id="40" name="Управляющая кнопка: настраиваемая 39">
            <a:hlinkClick r:id="rId19" action="ppaction://hlinksldjump" highlightClick="1"/>
          </p:cNvPr>
          <p:cNvSpPr/>
          <p:nvPr/>
        </p:nvSpPr>
        <p:spPr>
          <a:xfrm>
            <a:off x="135729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50</a:t>
            </a:r>
            <a:endParaRPr lang="ru-RU" sz="2800" b="1" dirty="0"/>
          </a:p>
        </p:txBody>
      </p:sp>
      <p:cxnSp>
        <p:nvCxnSpPr>
          <p:cNvPr id="99" name="Прямая соединительная линия 98"/>
          <p:cNvCxnSpPr/>
          <p:nvPr/>
        </p:nvCxnSpPr>
        <p:spPr>
          <a:xfrm rot="5400000" flipH="1" flipV="1">
            <a:off x="6000760" y="4286256"/>
            <a:ext cx="571504" cy="2857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0" name="Прямая соединительная линия 99"/>
          <p:cNvCxnSpPr/>
          <p:nvPr/>
        </p:nvCxnSpPr>
        <p:spPr>
          <a:xfrm rot="16200000" flipH="1">
            <a:off x="5929322" y="4500570"/>
            <a:ext cx="285752" cy="142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1" name="Управляющая кнопка: настраиваемая 100">
            <a:hlinkClick r:id="rId20" action="ppaction://hlinksldjump" highlightClick="1"/>
          </p:cNvPr>
          <p:cNvSpPr/>
          <p:nvPr/>
        </p:nvSpPr>
        <p:spPr>
          <a:xfrm>
            <a:off x="28572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49</a:t>
            </a:r>
            <a:endParaRPr lang="ru-RU" sz="2800" b="1" dirty="0"/>
          </a:p>
        </p:txBody>
      </p:sp>
      <p:sp>
        <p:nvSpPr>
          <p:cNvPr id="102" name="Управляющая кнопка: настраиваемая 101">
            <a:hlinkClick r:id="rId21" action="ppaction://hlinksldjump" highlightClick="1"/>
          </p:cNvPr>
          <p:cNvSpPr/>
          <p:nvPr/>
        </p:nvSpPr>
        <p:spPr>
          <a:xfrm>
            <a:off x="28572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103" name="Управляющая кнопка: настраиваемая 102">
            <a:hlinkClick r:id="rId22" action="ppaction://hlinksldjump" highlightClick="1"/>
          </p:cNvPr>
          <p:cNvSpPr/>
          <p:nvPr/>
        </p:nvSpPr>
        <p:spPr>
          <a:xfrm>
            <a:off x="135729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104" name="Управляющая кнопка: настраиваемая 103">
            <a:hlinkClick r:id="rId23" action="ppaction://hlinksldjump" highlightClick="1"/>
          </p:cNvPr>
          <p:cNvSpPr/>
          <p:nvPr/>
        </p:nvSpPr>
        <p:spPr>
          <a:xfrm>
            <a:off x="2428860" y="215308"/>
            <a:ext cx="644400" cy="784800"/>
          </a:xfrm>
          <a:prstGeom prst="actionButtonBlank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105" name="Управляющая кнопка: настраиваемая 104">
            <a:hlinkClick r:id="rId24" action="ppaction://hlinksldjump" highlightClick="1"/>
          </p:cNvPr>
          <p:cNvSpPr/>
          <p:nvPr/>
        </p:nvSpPr>
        <p:spPr>
          <a:xfrm>
            <a:off x="3571868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106" name="Управляющая кнопка: настраиваемая 105">
            <a:hlinkClick r:id="rId25" action="ppaction://hlinksldjump" highlightClick="1"/>
          </p:cNvPr>
          <p:cNvSpPr/>
          <p:nvPr/>
        </p:nvSpPr>
        <p:spPr>
          <a:xfrm>
            <a:off x="4714876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107" name="Управляющая кнопка: настраиваемая 106">
            <a:hlinkClick r:id="rId26" action="ppaction://hlinksldjump" highlightClick="1"/>
          </p:cNvPr>
          <p:cNvSpPr/>
          <p:nvPr/>
        </p:nvSpPr>
        <p:spPr>
          <a:xfrm>
            <a:off x="5857884" y="215308"/>
            <a:ext cx="644400" cy="784800"/>
          </a:xfrm>
          <a:prstGeom prst="actionButtonBlank">
            <a:avLst/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6</a:t>
            </a:r>
            <a:endParaRPr lang="ru-RU" sz="2800" b="1" dirty="0"/>
          </a:p>
        </p:txBody>
      </p:sp>
      <p:sp>
        <p:nvSpPr>
          <p:cNvPr id="108" name="Управляющая кнопка: настраиваемая 107">
            <a:hlinkClick r:id="rId27" action="ppaction://hlinksldjump" highlightClick="1"/>
          </p:cNvPr>
          <p:cNvSpPr/>
          <p:nvPr/>
        </p:nvSpPr>
        <p:spPr>
          <a:xfrm>
            <a:off x="7000892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7</a:t>
            </a:r>
            <a:endParaRPr lang="ru-RU" sz="2800" b="1" dirty="0"/>
          </a:p>
        </p:txBody>
      </p:sp>
      <p:sp>
        <p:nvSpPr>
          <p:cNvPr id="109" name="Управляющая кнопка: настраиваемая 108">
            <a:hlinkClick r:id="rId28" action="ppaction://hlinksldjump" highlightClick="1"/>
          </p:cNvPr>
          <p:cNvSpPr/>
          <p:nvPr/>
        </p:nvSpPr>
        <p:spPr>
          <a:xfrm>
            <a:off x="814390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8</a:t>
            </a:r>
            <a:endParaRPr lang="ru-RU" sz="2800" b="1" dirty="0"/>
          </a:p>
        </p:txBody>
      </p:sp>
      <p:sp>
        <p:nvSpPr>
          <p:cNvPr id="110" name="Управляющая кнопка: настраиваемая 109">
            <a:hlinkClick r:id="rId29" action="ppaction://hlinksldjump" highlightClick="1"/>
          </p:cNvPr>
          <p:cNvSpPr/>
          <p:nvPr/>
        </p:nvSpPr>
        <p:spPr>
          <a:xfrm>
            <a:off x="28572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9</a:t>
            </a:r>
            <a:endParaRPr lang="ru-RU" sz="2800" b="1" dirty="0"/>
          </a:p>
        </p:txBody>
      </p:sp>
      <p:sp>
        <p:nvSpPr>
          <p:cNvPr id="111" name="Управляющая кнопка: настраиваемая 110">
            <a:hlinkClick r:id="rId30" action="ppaction://hlinksldjump" highlightClick="1"/>
          </p:cNvPr>
          <p:cNvSpPr/>
          <p:nvPr/>
        </p:nvSpPr>
        <p:spPr>
          <a:xfrm>
            <a:off x="135729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10</a:t>
            </a:r>
            <a:endParaRPr lang="ru-RU" sz="2800" b="1" dirty="0"/>
          </a:p>
        </p:txBody>
      </p:sp>
      <p:sp>
        <p:nvSpPr>
          <p:cNvPr id="112" name="Управляющая кнопка: настраиваемая 111">
            <a:hlinkClick r:id="rId31" action="ppaction://hlinksldjump" highlightClick="1"/>
          </p:cNvPr>
          <p:cNvSpPr/>
          <p:nvPr/>
        </p:nvSpPr>
        <p:spPr>
          <a:xfrm>
            <a:off x="242886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11</a:t>
            </a:r>
            <a:endParaRPr lang="ru-RU" sz="2800" b="1" dirty="0"/>
          </a:p>
        </p:txBody>
      </p:sp>
      <p:sp>
        <p:nvSpPr>
          <p:cNvPr id="113" name="Управляющая кнопка: настраиваемая 112">
            <a:hlinkClick r:id="rId32" action="ppaction://hlinksldjump" highlightClick="1"/>
          </p:cNvPr>
          <p:cNvSpPr/>
          <p:nvPr/>
        </p:nvSpPr>
        <p:spPr>
          <a:xfrm>
            <a:off x="3571868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12</a:t>
            </a:r>
            <a:endParaRPr lang="ru-RU" sz="2800" b="1" dirty="0"/>
          </a:p>
        </p:txBody>
      </p:sp>
      <p:sp>
        <p:nvSpPr>
          <p:cNvPr id="114" name="Управляющая кнопка: настраиваемая 113">
            <a:hlinkClick r:id="rId33" action="ppaction://hlinksldjump" highlightClick="1"/>
          </p:cNvPr>
          <p:cNvSpPr/>
          <p:nvPr/>
        </p:nvSpPr>
        <p:spPr>
          <a:xfrm>
            <a:off x="4714876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13</a:t>
            </a:r>
            <a:endParaRPr lang="ru-RU" sz="2800" b="1" dirty="0"/>
          </a:p>
        </p:txBody>
      </p:sp>
      <p:sp>
        <p:nvSpPr>
          <p:cNvPr id="115" name="Управляющая кнопка: настраиваемая 114">
            <a:hlinkClick r:id="rId34" action="ppaction://hlinksldjump" highlightClick="1"/>
          </p:cNvPr>
          <p:cNvSpPr/>
          <p:nvPr/>
        </p:nvSpPr>
        <p:spPr>
          <a:xfrm>
            <a:off x="5857884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14</a:t>
            </a:r>
            <a:endParaRPr lang="ru-RU" sz="2800" b="1" dirty="0"/>
          </a:p>
        </p:txBody>
      </p:sp>
      <p:sp>
        <p:nvSpPr>
          <p:cNvPr id="116" name="Управляющая кнопка: настраиваемая 115">
            <a:hlinkClick r:id="rId35" action="ppaction://hlinksldjump" highlightClick="1"/>
          </p:cNvPr>
          <p:cNvSpPr/>
          <p:nvPr/>
        </p:nvSpPr>
        <p:spPr>
          <a:xfrm>
            <a:off x="7000892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15</a:t>
            </a:r>
            <a:endParaRPr lang="ru-RU" sz="2800" b="1" dirty="0"/>
          </a:p>
        </p:txBody>
      </p:sp>
      <p:sp>
        <p:nvSpPr>
          <p:cNvPr id="117" name="Управляющая кнопка: настраиваемая 116">
            <a:hlinkClick r:id="rId36" action="ppaction://hlinksldjump" highlightClick="1"/>
          </p:cNvPr>
          <p:cNvSpPr/>
          <p:nvPr/>
        </p:nvSpPr>
        <p:spPr>
          <a:xfrm>
            <a:off x="814390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16</a:t>
            </a:r>
            <a:endParaRPr lang="ru-RU" sz="2800" b="1" dirty="0"/>
          </a:p>
        </p:txBody>
      </p:sp>
      <p:sp>
        <p:nvSpPr>
          <p:cNvPr id="118" name="Управляющая кнопка: настраиваемая 117">
            <a:hlinkClick r:id="rId37" action="ppaction://hlinksldjump" highlightClick="1"/>
          </p:cNvPr>
          <p:cNvSpPr/>
          <p:nvPr/>
        </p:nvSpPr>
        <p:spPr>
          <a:xfrm>
            <a:off x="28572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17</a:t>
            </a:r>
            <a:endParaRPr lang="ru-RU" sz="2800" b="1" dirty="0"/>
          </a:p>
        </p:txBody>
      </p:sp>
      <p:sp>
        <p:nvSpPr>
          <p:cNvPr id="119" name="Управляющая кнопка: настраиваемая 118">
            <a:hlinkClick r:id="rId38" action="ppaction://hlinksldjump" highlightClick="1"/>
          </p:cNvPr>
          <p:cNvSpPr/>
          <p:nvPr/>
        </p:nvSpPr>
        <p:spPr>
          <a:xfrm>
            <a:off x="135729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18</a:t>
            </a:r>
            <a:endParaRPr lang="ru-RU" sz="2800" b="1" dirty="0"/>
          </a:p>
        </p:txBody>
      </p:sp>
      <p:sp>
        <p:nvSpPr>
          <p:cNvPr id="120" name="Управляющая кнопка: настраиваемая 119">
            <a:hlinkClick r:id="rId39" action="ppaction://hlinksldjump" highlightClick="1"/>
          </p:cNvPr>
          <p:cNvSpPr/>
          <p:nvPr/>
        </p:nvSpPr>
        <p:spPr>
          <a:xfrm>
            <a:off x="242886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19</a:t>
            </a:r>
            <a:endParaRPr lang="ru-RU" sz="2800" b="1" dirty="0"/>
          </a:p>
        </p:txBody>
      </p:sp>
      <p:sp>
        <p:nvSpPr>
          <p:cNvPr id="121" name="Управляющая кнопка: настраиваемая 120">
            <a:hlinkClick r:id="rId40" action="ppaction://hlinksldjump" highlightClick="1"/>
          </p:cNvPr>
          <p:cNvSpPr/>
          <p:nvPr/>
        </p:nvSpPr>
        <p:spPr>
          <a:xfrm>
            <a:off x="3571868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20</a:t>
            </a:r>
            <a:endParaRPr lang="ru-RU" sz="2800" b="1" dirty="0"/>
          </a:p>
        </p:txBody>
      </p:sp>
      <p:sp>
        <p:nvSpPr>
          <p:cNvPr id="122" name="Управляющая кнопка: настраиваемая 121">
            <a:hlinkClick r:id="rId41" action="ppaction://hlinksldjump" highlightClick="1"/>
          </p:cNvPr>
          <p:cNvSpPr/>
          <p:nvPr/>
        </p:nvSpPr>
        <p:spPr>
          <a:xfrm>
            <a:off x="4714876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21</a:t>
            </a:r>
            <a:endParaRPr lang="ru-RU" sz="2800" b="1" dirty="0"/>
          </a:p>
        </p:txBody>
      </p:sp>
      <p:sp>
        <p:nvSpPr>
          <p:cNvPr id="123" name="Управляющая кнопка: настраиваемая 122">
            <a:hlinkClick r:id="rId42" action="ppaction://hlinksldjump" highlightClick="1"/>
          </p:cNvPr>
          <p:cNvSpPr/>
          <p:nvPr/>
        </p:nvSpPr>
        <p:spPr>
          <a:xfrm>
            <a:off x="5857884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22</a:t>
            </a:r>
            <a:endParaRPr lang="ru-RU" sz="2800" b="1" dirty="0"/>
          </a:p>
        </p:txBody>
      </p:sp>
      <p:sp>
        <p:nvSpPr>
          <p:cNvPr id="124" name="Управляющая кнопка: настраиваемая 123">
            <a:hlinkClick r:id="rId43" action="ppaction://hlinksldjump" highlightClick="1"/>
          </p:cNvPr>
          <p:cNvSpPr/>
          <p:nvPr/>
        </p:nvSpPr>
        <p:spPr>
          <a:xfrm>
            <a:off x="7000892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23</a:t>
            </a:r>
            <a:endParaRPr lang="ru-RU" sz="2800" b="1" dirty="0"/>
          </a:p>
        </p:txBody>
      </p:sp>
      <p:sp>
        <p:nvSpPr>
          <p:cNvPr id="125" name="Управляющая кнопка: настраиваемая 124">
            <a:hlinkClick r:id="rId44" action="ppaction://hlinksldjump" highlightClick="1"/>
          </p:cNvPr>
          <p:cNvSpPr/>
          <p:nvPr/>
        </p:nvSpPr>
        <p:spPr>
          <a:xfrm>
            <a:off x="814390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24</a:t>
            </a:r>
            <a:endParaRPr lang="ru-RU" sz="2800" b="1" dirty="0"/>
          </a:p>
        </p:txBody>
      </p:sp>
      <p:sp>
        <p:nvSpPr>
          <p:cNvPr id="126" name="Управляющая кнопка: настраиваемая 125">
            <a:hlinkClick r:id="rId45" action="ppaction://hlinksldjump" highlightClick="1"/>
          </p:cNvPr>
          <p:cNvSpPr/>
          <p:nvPr/>
        </p:nvSpPr>
        <p:spPr>
          <a:xfrm>
            <a:off x="28572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25</a:t>
            </a:r>
            <a:endParaRPr lang="ru-RU" sz="2800" b="1" dirty="0"/>
          </a:p>
        </p:txBody>
      </p:sp>
      <p:sp>
        <p:nvSpPr>
          <p:cNvPr id="127" name="Управляющая кнопка: настраиваемая 126">
            <a:hlinkClick r:id="rId46" action="ppaction://hlinksldjump" highlightClick="1"/>
          </p:cNvPr>
          <p:cNvSpPr/>
          <p:nvPr/>
        </p:nvSpPr>
        <p:spPr>
          <a:xfrm>
            <a:off x="135729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26</a:t>
            </a:r>
            <a:endParaRPr lang="ru-RU" sz="2800" b="1" dirty="0"/>
          </a:p>
        </p:txBody>
      </p:sp>
      <p:sp>
        <p:nvSpPr>
          <p:cNvPr id="128" name="Управляющая кнопка: настраиваемая 127">
            <a:hlinkClick r:id="rId47" action="ppaction://hlinksldjump" highlightClick="1"/>
          </p:cNvPr>
          <p:cNvSpPr/>
          <p:nvPr/>
        </p:nvSpPr>
        <p:spPr>
          <a:xfrm>
            <a:off x="242886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27</a:t>
            </a:r>
            <a:endParaRPr lang="ru-RU" sz="2800" b="1" dirty="0"/>
          </a:p>
        </p:txBody>
      </p:sp>
      <p:sp>
        <p:nvSpPr>
          <p:cNvPr id="129" name="Управляющая кнопка: настраиваемая 128">
            <a:hlinkClick r:id="rId48" action="ppaction://hlinksldjump" highlightClick="1"/>
          </p:cNvPr>
          <p:cNvSpPr/>
          <p:nvPr/>
        </p:nvSpPr>
        <p:spPr>
          <a:xfrm>
            <a:off x="3571868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28</a:t>
            </a:r>
            <a:endParaRPr lang="ru-RU" sz="2800" b="1" dirty="0"/>
          </a:p>
        </p:txBody>
      </p:sp>
      <p:sp>
        <p:nvSpPr>
          <p:cNvPr id="130" name="Управляющая кнопка: настраиваемая 129">
            <a:hlinkClick r:id="rId49" action="ppaction://hlinksldjump" highlightClick="1"/>
          </p:cNvPr>
          <p:cNvSpPr/>
          <p:nvPr/>
        </p:nvSpPr>
        <p:spPr>
          <a:xfrm>
            <a:off x="4714876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29</a:t>
            </a:r>
            <a:endParaRPr lang="ru-RU" sz="2800" b="1" dirty="0"/>
          </a:p>
        </p:txBody>
      </p:sp>
      <p:sp>
        <p:nvSpPr>
          <p:cNvPr id="131" name="Управляющая кнопка: настраиваемая 130">
            <a:hlinkClick r:id="rId50" action="ppaction://hlinksldjump" highlightClick="1"/>
          </p:cNvPr>
          <p:cNvSpPr/>
          <p:nvPr/>
        </p:nvSpPr>
        <p:spPr>
          <a:xfrm>
            <a:off x="5857884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30</a:t>
            </a:r>
            <a:endParaRPr lang="ru-RU" sz="2800" b="1" dirty="0"/>
          </a:p>
        </p:txBody>
      </p:sp>
      <p:sp>
        <p:nvSpPr>
          <p:cNvPr id="132" name="Управляющая кнопка: настраиваемая 131">
            <a:hlinkClick r:id="rId51" action="ppaction://hlinksldjump" highlightClick="1"/>
          </p:cNvPr>
          <p:cNvSpPr/>
          <p:nvPr/>
        </p:nvSpPr>
        <p:spPr>
          <a:xfrm>
            <a:off x="7000892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31</a:t>
            </a:r>
            <a:endParaRPr lang="ru-RU" sz="2800" b="1" dirty="0"/>
          </a:p>
        </p:txBody>
      </p:sp>
      <p:sp>
        <p:nvSpPr>
          <p:cNvPr id="133" name="Управляющая кнопка: настраиваемая 132">
            <a:hlinkClick r:id="rId52" action="ppaction://hlinksldjump" highlightClick="1"/>
          </p:cNvPr>
          <p:cNvSpPr/>
          <p:nvPr/>
        </p:nvSpPr>
        <p:spPr>
          <a:xfrm>
            <a:off x="814390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32</a:t>
            </a:r>
            <a:endParaRPr lang="ru-RU" sz="2800" b="1" dirty="0"/>
          </a:p>
        </p:txBody>
      </p:sp>
      <p:sp>
        <p:nvSpPr>
          <p:cNvPr id="134" name="Управляющая кнопка: настраиваемая 133">
            <a:hlinkClick r:id="rId53" action="ppaction://hlinksldjump" highlightClick="1"/>
          </p:cNvPr>
          <p:cNvSpPr/>
          <p:nvPr/>
        </p:nvSpPr>
        <p:spPr>
          <a:xfrm>
            <a:off x="242886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35</a:t>
            </a:r>
            <a:endParaRPr lang="ru-RU" sz="2800" b="1" dirty="0"/>
          </a:p>
        </p:txBody>
      </p:sp>
      <p:sp>
        <p:nvSpPr>
          <p:cNvPr id="135" name="Управляющая кнопка: настраиваемая 134">
            <a:hlinkClick r:id="rId54" action="ppaction://hlinksldjump" highlightClick="1"/>
          </p:cNvPr>
          <p:cNvSpPr/>
          <p:nvPr/>
        </p:nvSpPr>
        <p:spPr>
          <a:xfrm>
            <a:off x="3571868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36</a:t>
            </a:r>
            <a:endParaRPr lang="ru-RU" sz="2800" b="1" dirty="0"/>
          </a:p>
        </p:txBody>
      </p:sp>
      <p:sp>
        <p:nvSpPr>
          <p:cNvPr id="136" name="Управляющая кнопка: настраиваемая 135">
            <a:hlinkClick r:id="rId55" action="ppaction://hlinksldjump" highlightClick="1"/>
          </p:cNvPr>
          <p:cNvSpPr/>
          <p:nvPr/>
        </p:nvSpPr>
        <p:spPr>
          <a:xfrm>
            <a:off x="4714876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37</a:t>
            </a:r>
            <a:endParaRPr lang="ru-RU" sz="2800" b="1" dirty="0"/>
          </a:p>
        </p:txBody>
      </p:sp>
      <p:sp>
        <p:nvSpPr>
          <p:cNvPr id="137" name="Управляющая кнопка: настраиваемая 136">
            <a:hlinkClick r:id="rId56" action="ppaction://hlinksldjump" highlightClick="1"/>
          </p:cNvPr>
          <p:cNvSpPr/>
          <p:nvPr/>
        </p:nvSpPr>
        <p:spPr>
          <a:xfrm>
            <a:off x="28572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33</a:t>
            </a:r>
            <a:endParaRPr lang="ru-RU" sz="2800" b="1" dirty="0"/>
          </a:p>
        </p:txBody>
      </p:sp>
      <p:sp>
        <p:nvSpPr>
          <p:cNvPr id="138" name="Управляющая кнопка: настраиваемая 137">
            <a:hlinkClick r:id="rId57" action="ppaction://hlinksldjump" highlightClick="1"/>
          </p:cNvPr>
          <p:cNvSpPr/>
          <p:nvPr/>
        </p:nvSpPr>
        <p:spPr>
          <a:xfrm>
            <a:off x="135729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34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Управляющая кнопка: настраиваемая 22">
            <a:hlinkClick r:id="rId3" action="ppaction://hlinksldjump" highlightClick="1"/>
          </p:cNvPr>
          <p:cNvSpPr/>
          <p:nvPr/>
        </p:nvSpPr>
        <p:spPr>
          <a:xfrm>
            <a:off x="814390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40</a:t>
            </a:r>
            <a:endParaRPr lang="ru-RU" sz="2800" b="1" dirty="0"/>
          </a:p>
        </p:txBody>
      </p:sp>
      <p:sp>
        <p:nvSpPr>
          <p:cNvPr id="24" name="Управляющая кнопка: настраиваемая 23">
            <a:hlinkClick r:id="rId4" action="ppaction://hlinksldjump" highlightClick="1"/>
          </p:cNvPr>
          <p:cNvSpPr/>
          <p:nvPr/>
        </p:nvSpPr>
        <p:spPr>
          <a:xfrm>
            <a:off x="242886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43</a:t>
            </a:r>
            <a:endParaRPr lang="ru-RU" sz="2800" b="1" dirty="0"/>
          </a:p>
        </p:txBody>
      </p:sp>
      <p:sp>
        <p:nvSpPr>
          <p:cNvPr id="25" name="Управляющая кнопка: настраиваемая 24">
            <a:hlinkClick r:id="rId5" action="ppaction://hlinksldjump" highlightClick="1"/>
          </p:cNvPr>
          <p:cNvSpPr/>
          <p:nvPr/>
        </p:nvSpPr>
        <p:spPr>
          <a:xfrm>
            <a:off x="3571868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44</a:t>
            </a:r>
            <a:endParaRPr lang="ru-RU" sz="2800" b="1" dirty="0"/>
          </a:p>
        </p:txBody>
      </p:sp>
      <p:sp>
        <p:nvSpPr>
          <p:cNvPr id="26" name="Управляющая кнопка: настраиваемая 25">
            <a:hlinkClick r:id="rId6" action="ppaction://hlinksldjump" highlightClick="1"/>
          </p:cNvPr>
          <p:cNvSpPr/>
          <p:nvPr/>
        </p:nvSpPr>
        <p:spPr>
          <a:xfrm>
            <a:off x="4714876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45</a:t>
            </a:r>
            <a:endParaRPr lang="ru-RU" sz="2800" b="1" dirty="0"/>
          </a:p>
        </p:txBody>
      </p:sp>
      <p:sp>
        <p:nvSpPr>
          <p:cNvPr id="27" name="Управляющая кнопка: настраиваемая 26">
            <a:hlinkClick r:id="rId7" action="ppaction://hlinksldjump" highlightClick="1"/>
          </p:cNvPr>
          <p:cNvSpPr/>
          <p:nvPr/>
        </p:nvSpPr>
        <p:spPr>
          <a:xfrm>
            <a:off x="5857884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46</a:t>
            </a:r>
            <a:endParaRPr lang="ru-RU" sz="2800" b="1" dirty="0"/>
          </a:p>
        </p:txBody>
      </p:sp>
      <p:sp>
        <p:nvSpPr>
          <p:cNvPr id="28" name="Управляющая кнопка: настраиваемая 27">
            <a:hlinkClick r:id="rId8" action="ppaction://hlinksldjump" highlightClick="1"/>
          </p:cNvPr>
          <p:cNvSpPr/>
          <p:nvPr/>
        </p:nvSpPr>
        <p:spPr>
          <a:xfrm>
            <a:off x="7000892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47</a:t>
            </a:r>
            <a:endParaRPr lang="ru-RU" sz="2800" b="1" dirty="0"/>
          </a:p>
        </p:txBody>
      </p:sp>
      <p:sp>
        <p:nvSpPr>
          <p:cNvPr id="29" name="Управляющая кнопка: настраиваемая 28">
            <a:hlinkClick r:id="rId9" action="ppaction://hlinksldjump" highlightClick="1"/>
          </p:cNvPr>
          <p:cNvSpPr/>
          <p:nvPr/>
        </p:nvSpPr>
        <p:spPr>
          <a:xfrm>
            <a:off x="814390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48</a:t>
            </a:r>
            <a:endParaRPr lang="ru-RU" sz="2800" b="1" dirty="0"/>
          </a:p>
        </p:txBody>
      </p:sp>
      <p:sp>
        <p:nvSpPr>
          <p:cNvPr id="30" name="Управляющая кнопка: настраиваемая 29">
            <a:hlinkClick r:id="rId10" action="ppaction://hlinksldjump" highlightClick="1"/>
          </p:cNvPr>
          <p:cNvSpPr/>
          <p:nvPr/>
        </p:nvSpPr>
        <p:spPr>
          <a:xfrm>
            <a:off x="242886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51</a:t>
            </a:r>
            <a:endParaRPr lang="ru-RU" sz="2800" b="1" dirty="0"/>
          </a:p>
        </p:txBody>
      </p:sp>
      <p:sp>
        <p:nvSpPr>
          <p:cNvPr id="31" name="Управляющая кнопка: настраиваемая 30">
            <a:hlinkClick r:id="rId11" action="ppaction://hlinksldjump" highlightClick="1"/>
          </p:cNvPr>
          <p:cNvSpPr/>
          <p:nvPr/>
        </p:nvSpPr>
        <p:spPr>
          <a:xfrm>
            <a:off x="3571868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52</a:t>
            </a:r>
            <a:endParaRPr lang="ru-RU" sz="2800" b="1" dirty="0"/>
          </a:p>
        </p:txBody>
      </p:sp>
      <p:sp>
        <p:nvSpPr>
          <p:cNvPr id="32" name="Управляющая кнопка: настраиваемая 31">
            <a:hlinkClick r:id="rId12" action="ppaction://hlinksldjump" highlightClick="1"/>
          </p:cNvPr>
          <p:cNvSpPr/>
          <p:nvPr/>
        </p:nvSpPr>
        <p:spPr>
          <a:xfrm>
            <a:off x="4714876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53</a:t>
            </a:r>
            <a:endParaRPr lang="ru-RU" sz="2800" b="1" dirty="0"/>
          </a:p>
        </p:txBody>
      </p:sp>
      <p:sp>
        <p:nvSpPr>
          <p:cNvPr id="33" name="Управляющая кнопка: настраиваемая 32">
            <a:hlinkClick r:id="rId13" action="ppaction://hlinksldjump" highlightClick="1"/>
          </p:cNvPr>
          <p:cNvSpPr/>
          <p:nvPr/>
        </p:nvSpPr>
        <p:spPr>
          <a:xfrm>
            <a:off x="5857884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54</a:t>
            </a:r>
            <a:endParaRPr lang="ru-RU" sz="2800" b="1" dirty="0"/>
          </a:p>
        </p:txBody>
      </p:sp>
      <p:sp>
        <p:nvSpPr>
          <p:cNvPr id="34" name="Управляющая кнопка: настраиваемая 33">
            <a:hlinkClick r:id="rId14" action="ppaction://hlinksldjump" highlightClick="1"/>
          </p:cNvPr>
          <p:cNvSpPr/>
          <p:nvPr/>
        </p:nvSpPr>
        <p:spPr>
          <a:xfrm>
            <a:off x="7000892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55</a:t>
            </a:r>
            <a:endParaRPr lang="ru-RU" sz="2800" b="1" dirty="0"/>
          </a:p>
        </p:txBody>
      </p:sp>
      <p:sp>
        <p:nvSpPr>
          <p:cNvPr id="35" name="Управляющая кнопка: настраиваемая 34">
            <a:hlinkClick r:id="rId15" action="ppaction://hlinksldjump" highlightClick="1"/>
          </p:cNvPr>
          <p:cNvSpPr/>
          <p:nvPr/>
        </p:nvSpPr>
        <p:spPr>
          <a:xfrm>
            <a:off x="814390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56</a:t>
            </a:r>
            <a:endParaRPr lang="ru-RU" sz="2800" b="1" dirty="0"/>
          </a:p>
        </p:txBody>
      </p:sp>
      <p:sp>
        <p:nvSpPr>
          <p:cNvPr id="37" name="Управляющая кнопка: настраиваемая 36">
            <a:hlinkClick r:id="rId16" action="ppaction://hlinksldjump" highlightClick="1"/>
          </p:cNvPr>
          <p:cNvSpPr/>
          <p:nvPr/>
        </p:nvSpPr>
        <p:spPr>
          <a:xfrm>
            <a:off x="28572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41</a:t>
            </a:r>
            <a:endParaRPr lang="ru-RU" sz="2800" b="1" dirty="0"/>
          </a:p>
        </p:txBody>
      </p:sp>
      <p:sp>
        <p:nvSpPr>
          <p:cNvPr id="38" name="Управляющая кнопка: настраиваемая 37">
            <a:hlinkClick r:id="rId17" action="ppaction://hlinksldjump" highlightClick="1"/>
          </p:cNvPr>
          <p:cNvSpPr/>
          <p:nvPr/>
        </p:nvSpPr>
        <p:spPr>
          <a:xfrm>
            <a:off x="135729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42</a:t>
            </a:r>
            <a:endParaRPr lang="ru-RU" sz="2800" b="1" dirty="0"/>
          </a:p>
        </p:txBody>
      </p:sp>
      <p:sp>
        <p:nvSpPr>
          <p:cNvPr id="40" name="Управляющая кнопка: настраиваемая 39">
            <a:hlinkClick r:id="rId18" action="ppaction://hlinksldjump" highlightClick="1"/>
          </p:cNvPr>
          <p:cNvSpPr/>
          <p:nvPr/>
        </p:nvSpPr>
        <p:spPr>
          <a:xfrm>
            <a:off x="135729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50</a:t>
            </a:r>
            <a:endParaRPr lang="ru-RU" sz="2800" b="1" dirty="0"/>
          </a:p>
        </p:txBody>
      </p:sp>
      <p:cxnSp>
        <p:nvCxnSpPr>
          <p:cNvPr id="101" name="Прямая соединительная линия 100"/>
          <p:cNvCxnSpPr/>
          <p:nvPr/>
        </p:nvCxnSpPr>
        <p:spPr>
          <a:xfrm rot="5400000" flipH="1" flipV="1">
            <a:off x="7143768" y="4286256"/>
            <a:ext cx="571504" cy="2857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2" name="Прямая соединительная линия 101"/>
          <p:cNvCxnSpPr/>
          <p:nvPr/>
        </p:nvCxnSpPr>
        <p:spPr>
          <a:xfrm rot="16200000" flipH="1">
            <a:off x="7072330" y="4500570"/>
            <a:ext cx="285752" cy="142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3" name="Управляющая кнопка: настраиваемая 102">
            <a:hlinkClick r:id="rId19" action="ppaction://hlinksldjump" highlightClick="1"/>
          </p:cNvPr>
          <p:cNvSpPr/>
          <p:nvPr/>
        </p:nvSpPr>
        <p:spPr>
          <a:xfrm>
            <a:off x="28572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49</a:t>
            </a:r>
            <a:endParaRPr lang="ru-RU" sz="2800" b="1" dirty="0"/>
          </a:p>
        </p:txBody>
      </p:sp>
      <p:sp>
        <p:nvSpPr>
          <p:cNvPr id="104" name="Управляющая кнопка: настраиваемая 103">
            <a:hlinkClick r:id="rId20" action="ppaction://hlinksldjump" highlightClick="1"/>
          </p:cNvPr>
          <p:cNvSpPr/>
          <p:nvPr/>
        </p:nvSpPr>
        <p:spPr>
          <a:xfrm>
            <a:off x="242886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35</a:t>
            </a:r>
            <a:endParaRPr lang="ru-RU" sz="2800" b="1" dirty="0"/>
          </a:p>
        </p:txBody>
      </p:sp>
      <p:sp>
        <p:nvSpPr>
          <p:cNvPr id="105" name="Управляющая кнопка: настраиваемая 104">
            <a:hlinkClick r:id="rId21" action="ppaction://hlinksldjump" highlightClick="1"/>
          </p:cNvPr>
          <p:cNvSpPr/>
          <p:nvPr/>
        </p:nvSpPr>
        <p:spPr>
          <a:xfrm>
            <a:off x="3571868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36</a:t>
            </a:r>
            <a:endParaRPr lang="ru-RU" sz="2800" b="1" dirty="0"/>
          </a:p>
        </p:txBody>
      </p:sp>
      <p:sp>
        <p:nvSpPr>
          <p:cNvPr id="106" name="Управляющая кнопка: настраиваемая 105">
            <a:hlinkClick r:id="rId22" action="ppaction://hlinksldjump" highlightClick="1"/>
          </p:cNvPr>
          <p:cNvSpPr/>
          <p:nvPr/>
        </p:nvSpPr>
        <p:spPr>
          <a:xfrm>
            <a:off x="4714876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37</a:t>
            </a:r>
            <a:endParaRPr lang="ru-RU" sz="2800" b="1" dirty="0"/>
          </a:p>
        </p:txBody>
      </p:sp>
      <p:sp>
        <p:nvSpPr>
          <p:cNvPr id="107" name="Управляющая кнопка: настраиваемая 106">
            <a:hlinkClick r:id="rId23" action="ppaction://hlinksldjump" highlightClick="1"/>
          </p:cNvPr>
          <p:cNvSpPr/>
          <p:nvPr/>
        </p:nvSpPr>
        <p:spPr>
          <a:xfrm>
            <a:off x="5857884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38</a:t>
            </a:r>
            <a:endParaRPr lang="ru-RU" sz="2800" b="1" dirty="0"/>
          </a:p>
        </p:txBody>
      </p:sp>
      <p:sp>
        <p:nvSpPr>
          <p:cNvPr id="108" name="Управляющая кнопка: настраиваемая 107">
            <a:hlinkClick r:id="rId24" action="ppaction://hlinksldjump" highlightClick="1"/>
          </p:cNvPr>
          <p:cNvSpPr/>
          <p:nvPr/>
        </p:nvSpPr>
        <p:spPr>
          <a:xfrm>
            <a:off x="28572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33</a:t>
            </a:r>
            <a:endParaRPr lang="ru-RU" sz="2800" b="1" dirty="0"/>
          </a:p>
        </p:txBody>
      </p:sp>
      <p:sp>
        <p:nvSpPr>
          <p:cNvPr id="109" name="Управляющая кнопка: настраиваемая 108">
            <a:hlinkClick r:id="rId25" action="ppaction://hlinksldjump" highlightClick="1"/>
          </p:cNvPr>
          <p:cNvSpPr/>
          <p:nvPr/>
        </p:nvSpPr>
        <p:spPr>
          <a:xfrm>
            <a:off x="135729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34</a:t>
            </a:r>
            <a:endParaRPr lang="ru-RU" sz="2800" b="1" dirty="0"/>
          </a:p>
        </p:txBody>
      </p:sp>
      <p:sp>
        <p:nvSpPr>
          <p:cNvPr id="110" name="Управляющая кнопка: настраиваемая 109">
            <a:hlinkClick r:id="rId26" action="ppaction://hlinksldjump" highlightClick="1"/>
          </p:cNvPr>
          <p:cNvSpPr/>
          <p:nvPr/>
        </p:nvSpPr>
        <p:spPr>
          <a:xfrm>
            <a:off x="28572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111" name="Управляющая кнопка: настраиваемая 110">
            <a:hlinkClick r:id="rId27" action="ppaction://hlinksldjump" highlightClick="1"/>
          </p:cNvPr>
          <p:cNvSpPr/>
          <p:nvPr/>
        </p:nvSpPr>
        <p:spPr>
          <a:xfrm>
            <a:off x="135729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112" name="Управляющая кнопка: настраиваемая 111">
            <a:hlinkClick r:id="rId28" action="ppaction://hlinksldjump" highlightClick="1"/>
          </p:cNvPr>
          <p:cNvSpPr/>
          <p:nvPr/>
        </p:nvSpPr>
        <p:spPr>
          <a:xfrm>
            <a:off x="2428860" y="215308"/>
            <a:ext cx="644400" cy="784800"/>
          </a:xfrm>
          <a:prstGeom prst="actionButtonBlank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113" name="Управляющая кнопка: настраиваемая 112">
            <a:hlinkClick r:id="rId29" action="ppaction://hlinksldjump" highlightClick="1"/>
          </p:cNvPr>
          <p:cNvSpPr/>
          <p:nvPr/>
        </p:nvSpPr>
        <p:spPr>
          <a:xfrm>
            <a:off x="3571868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114" name="Управляющая кнопка: настраиваемая 113">
            <a:hlinkClick r:id="rId30" action="ppaction://hlinksldjump" highlightClick="1"/>
          </p:cNvPr>
          <p:cNvSpPr/>
          <p:nvPr/>
        </p:nvSpPr>
        <p:spPr>
          <a:xfrm>
            <a:off x="4714876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115" name="Управляющая кнопка: настраиваемая 114">
            <a:hlinkClick r:id="rId31" action="ppaction://hlinksldjump" highlightClick="1"/>
          </p:cNvPr>
          <p:cNvSpPr/>
          <p:nvPr/>
        </p:nvSpPr>
        <p:spPr>
          <a:xfrm>
            <a:off x="5857884" y="215308"/>
            <a:ext cx="644400" cy="784800"/>
          </a:xfrm>
          <a:prstGeom prst="actionButtonBlank">
            <a:avLst/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6</a:t>
            </a:r>
            <a:endParaRPr lang="ru-RU" sz="2800" b="1" dirty="0"/>
          </a:p>
        </p:txBody>
      </p:sp>
      <p:sp>
        <p:nvSpPr>
          <p:cNvPr id="116" name="Управляющая кнопка: настраиваемая 115">
            <a:hlinkClick r:id="rId32" action="ppaction://hlinksldjump" highlightClick="1"/>
          </p:cNvPr>
          <p:cNvSpPr/>
          <p:nvPr/>
        </p:nvSpPr>
        <p:spPr>
          <a:xfrm>
            <a:off x="7000892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7</a:t>
            </a:r>
            <a:endParaRPr lang="ru-RU" sz="2800" b="1" dirty="0"/>
          </a:p>
        </p:txBody>
      </p:sp>
      <p:sp>
        <p:nvSpPr>
          <p:cNvPr id="117" name="Управляющая кнопка: настраиваемая 116">
            <a:hlinkClick r:id="rId33" action="ppaction://hlinksldjump" highlightClick="1"/>
          </p:cNvPr>
          <p:cNvSpPr/>
          <p:nvPr/>
        </p:nvSpPr>
        <p:spPr>
          <a:xfrm>
            <a:off x="814390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8</a:t>
            </a:r>
            <a:endParaRPr lang="ru-RU" sz="2800" b="1" dirty="0"/>
          </a:p>
        </p:txBody>
      </p:sp>
      <p:sp>
        <p:nvSpPr>
          <p:cNvPr id="118" name="Управляющая кнопка: настраиваемая 117">
            <a:hlinkClick r:id="rId34" action="ppaction://hlinksldjump" highlightClick="1"/>
          </p:cNvPr>
          <p:cNvSpPr/>
          <p:nvPr/>
        </p:nvSpPr>
        <p:spPr>
          <a:xfrm>
            <a:off x="28572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9</a:t>
            </a:r>
            <a:endParaRPr lang="ru-RU" sz="2800" b="1" dirty="0"/>
          </a:p>
        </p:txBody>
      </p:sp>
      <p:sp>
        <p:nvSpPr>
          <p:cNvPr id="119" name="Управляющая кнопка: настраиваемая 118">
            <a:hlinkClick r:id="rId35" action="ppaction://hlinksldjump" highlightClick="1"/>
          </p:cNvPr>
          <p:cNvSpPr/>
          <p:nvPr/>
        </p:nvSpPr>
        <p:spPr>
          <a:xfrm>
            <a:off x="135729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10</a:t>
            </a:r>
            <a:endParaRPr lang="ru-RU" sz="2800" b="1" dirty="0"/>
          </a:p>
        </p:txBody>
      </p:sp>
      <p:sp>
        <p:nvSpPr>
          <p:cNvPr id="120" name="Управляющая кнопка: настраиваемая 119">
            <a:hlinkClick r:id="rId36" action="ppaction://hlinksldjump" highlightClick="1"/>
          </p:cNvPr>
          <p:cNvSpPr/>
          <p:nvPr/>
        </p:nvSpPr>
        <p:spPr>
          <a:xfrm>
            <a:off x="242886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11</a:t>
            </a:r>
            <a:endParaRPr lang="ru-RU" sz="2800" b="1" dirty="0"/>
          </a:p>
        </p:txBody>
      </p:sp>
      <p:sp>
        <p:nvSpPr>
          <p:cNvPr id="121" name="Управляющая кнопка: настраиваемая 120">
            <a:hlinkClick r:id="rId37" action="ppaction://hlinksldjump" highlightClick="1"/>
          </p:cNvPr>
          <p:cNvSpPr/>
          <p:nvPr/>
        </p:nvSpPr>
        <p:spPr>
          <a:xfrm>
            <a:off x="3571868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12</a:t>
            </a:r>
            <a:endParaRPr lang="ru-RU" sz="2800" b="1" dirty="0"/>
          </a:p>
        </p:txBody>
      </p:sp>
      <p:sp>
        <p:nvSpPr>
          <p:cNvPr id="122" name="Управляющая кнопка: настраиваемая 121">
            <a:hlinkClick r:id="rId38" action="ppaction://hlinksldjump" highlightClick="1"/>
          </p:cNvPr>
          <p:cNvSpPr/>
          <p:nvPr/>
        </p:nvSpPr>
        <p:spPr>
          <a:xfrm>
            <a:off x="4714876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13</a:t>
            </a:r>
            <a:endParaRPr lang="ru-RU" sz="2800" b="1" dirty="0"/>
          </a:p>
        </p:txBody>
      </p:sp>
      <p:sp>
        <p:nvSpPr>
          <p:cNvPr id="123" name="Управляющая кнопка: настраиваемая 122">
            <a:hlinkClick r:id="rId39" action="ppaction://hlinksldjump" highlightClick="1"/>
          </p:cNvPr>
          <p:cNvSpPr/>
          <p:nvPr/>
        </p:nvSpPr>
        <p:spPr>
          <a:xfrm>
            <a:off x="5857884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14</a:t>
            </a:r>
            <a:endParaRPr lang="ru-RU" sz="2800" b="1" dirty="0"/>
          </a:p>
        </p:txBody>
      </p:sp>
      <p:sp>
        <p:nvSpPr>
          <p:cNvPr id="124" name="Управляющая кнопка: настраиваемая 123">
            <a:hlinkClick r:id="rId40" action="ppaction://hlinksldjump" highlightClick="1"/>
          </p:cNvPr>
          <p:cNvSpPr/>
          <p:nvPr/>
        </p:nvSpPr>
        <p:spPr>
          <a:xfrm>
            <a:off x="7000892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15</a:t>
            </a:r>
            <a:endParaRPr lang="ru-RU" sz="2800" b="1" dirty="0"/>
          </a:p>
        </p:txBody>
      </p:sp>
      <p:sp>
        <p:nvSpPr>
          <p:cNvPr id="125" name="Управляющая кнопка: настраиваемая 124">
            <a:hlinkClick r:id="rId41" action="ppaction://hlinksldjump" highlightClick="1"/>
          </p:cNvPr>
          <p:cNvSpPr/>
          <p:nvPr/>
        </p:nvSpPr>
        <p:spPr>
          <a:xfrm>
            <a:off x="814390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16</a:t>
            </a:r>
            <a:endParaRPr lang="ru-RU" sz="2800" b="1" dirty="0"/>
          </a:p>
        </p:txBody>
      </p:sp>
      <p:sp>
        <p:nvSpPr>
          <p:cNvPr id="126" name="Управляющая кнопка: настраиваемая 125">
            <a:hlinkClick r:id="rId42" action="ppaction://hlinksldjump" highlightClick="1"/>
          </p:cNvPr>
          <p:cNvSpPr/>
          <p:nvPr/>
        </p:nvSpPr>
        <p:spPr>
          <a:xfrm>
            <a:off x="28572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17</a:t>
            </a:r>
            <a:endParaRPr lang="ru-RU" sz="2800" b="1" dirty="0"/>
          </a:p>
        </p:txBody>
      </p:sp>
      <p:sp>
        <p:nvSpPr>
          <p:cNvPr id="127" name="Управляющая кнопка: настраиваемая 126">
            <a:hlinkClick r:id="rId43" action="ppaction://hlinksldjump" highlightClick="1"/>
          </p:cNvPr>
          <p:cNvSpPr/>
          <p:nvPr/>
        </p:nvSpPr>
        <p:spPr>
          <a:xfrm>
            <a:off x="135729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18</a:t>
            </a:r>
            <a:endParaRPr lang="ru-RU" sz="2800" b="1" dirty="0"/>
          </a:p>
        </p:txBody>
      </p:sp>
      <p:sp>
        <p:nvSpPr>
          <p:cNvPr id="128" name="Управляющая кнопка: настраиваемая 127">
            <a:hlinkClick r:id="rId44" action="ppaction://hlinksldjump" highlightClick="1"/>
          </p:cNvPr>
          <p:cNvSpPr/>
          <p:nvPr/>
        </p:nvSpPr>
        <p:spPr>
          <a:xfrm>
            <a:off x="242886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19</a:t>
            </a:r>
            <a:endParaRPr lang="ru-RU" sz="2800" b="1" dirty="0"/>
          </a:p>
        </p:txBody>
      </p:sp>
      <p:sp>
        <p:nvSpPr>
          <p:cNvPr id="129" name="Управляющая кнопка: настраиваемая 128">
            <a:hlinkClick r:id="rId45" action="ppaction://hlinksldjump" highlightClick="1"/>
          </p:cNvPr>
          <p:cNvSpPr/>
          <p:nvPr/>
        </p:nvSpPr>
        <p:spPr>
          <a:xfrm>
            <a:off x="3571868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20</a:t>
            </a:r>
            <a:endParaRPr lang="ru-RU" sz="2800" b="1" dirty="0"/>
          </a:p>
        </p:txBody>
      </p:sp>
      <p:sp>
        <p:nvSpPr>
          <p:cNvPr id="130" name="Управляющая кнопка: настраиваемая 129">
            <a:hlinkClick r:id="rId46" action="ppaction://hlinksldjump" highlightClick="1"/>
          </p:cNvPr>
          <p:cNvSpPr/>
          <p:nvPr/>
        </p:nvSpPr>
        <p:spPr>
          <a:xfrm>
            <a:off x="4714876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21</a:t>
            </a:r>
            <a:endParaRPr lang="ru-RU" sz="2800" b="1" dirty="0"/>
          </a:p>
        </p:txBody>
      </p:sp>
      <p:sp>
        <p:nvSpPr>
          <p:cNvPr id="131" name="Управляющая кнопка: настраиваемая 130">
            <a:hlinkClick r:id="rId47" action="ppaction://hlinksldjump" highlightClick="1"/>
          </p:cNvPr>
          <p:cNvSpPr/>
          <p:nvPr/>
        </p:nvSpPr>
        <p:spPr>
          <a:xfrm>
            <a:off x="5857884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22</a:t>
            </a:r>
            <a:endParaRPr lang="ru-RU" sz="2800" b="1" dirty="0"/>
          </a:p>
        </p:txBody>
      </p:sp>
      <p:sp>
        <p:nvSpPr>
          <p:cNvPr id="132" name="Управляющая кнопка: настраиваемая 131">
            <a:hlinkClick r:id="rId48" action="ppaction://hlinksldjump" highlightClick="1"/>
          </p:cNvPr>
          <p:cNvSpPr/>
          <p:nvPr/>
        </p:nvSpPr>
        <p:spPr>
          <a:xfrm>
            <a:off x="7000892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23</a:t>
            </a:r>
            <a:endParaRPr lang="ru-RU" sz="2800" b="1" dirty="0"/>
          </a:p>
        </p:txBody>
      </p:sp>
      <p:sp>
        <p:nvSpPr>
          <p:cNvPr id="133" name="Управляющая кнопка: настраиваемая 132">
            <a:hlinkClick r:id="rId49" action="ppaction://hlinksldjump" highlightClick="1"/>
          </p:cNvPr>
          <p:cNvSpPr/>
          <p:nvPr/>
        </p:nvSpPr>
        <p:spPr>
          <a:xfrm>
            <a:off x="814390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24</a:t>
            </a:r>
            <a:endParaRPr lang="ru-RU" sz="2800" b="1" dirty="0"/>
          </a:p>
        </p:txBody>
      </p:sp>
      <p:sp>
        <p:nvSpPr>
          <p:cNvPr id="134" name="Управляющая кнопка: настраиваемая 133">
            <a:hlinkClick r:id="rId50" action="ppaction://hlinksldjump" highlightClick="1"/>
          </p:cNvPr>
          <p:cNvSpPr/>
          <p:nvPr/>
        </p:nvSpPr>
        <p:spPr>
          <a:xfrm>
            <a:off x="28572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25</a:t>
            </a:r>
            <a:endParaRPr lang="ru-RU" sz="2800" b="1" dirty="0"/>
          </a:p>
        </p:txBody>
      </p:sp>
      <p:sp>
        <p:nvSpPr>
          <p:cNvPr id="135" name="Управляющая кнопка: настраиваемая 134">
            <a:hlinkClick r:id="rId51" action="ppaction://hlinksldjump" highlightClick="1"/>
          </p:cNvPr>
          <p:cNvSpPr/>
          <p:nvPr/>
        </p:nvSpPr>
        <p:spPr>
          <a:xfrm>
            <a:off x="135729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26</a:t>
            </a:r>
            <a:endParaRPr lang="ru-RU" sz="2800" b="1" dirty="0"/>
          </a:p>
        </p:txBody>
      </p:sp>
      <p:sp>
        <p:nvSpPr>
          <p:cNvPr id="136" name="Управляющая кнопка: настраиваемая 135">
            <a:hlinkClick r:id="rId52" action="ppaction://hlinksldjump" highlightClick="1"/>
          </p:cNvPr>
          <p:cNvSpPr/>
          <p:nvPr/>
        </p:nvSpPr>
        <p:spPr>
          <a:xfrm>
            <a:off x="242886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27</a:t>
            </a:r>
            <a:endParaRPr lang="ru-RU" sz="2800" b="1" dirty="0"/>
          </a:p>
        </p:txBody>
      </p:sp>
      <p:sp>
        <p:nvSpPr>
          <p:cNvPr id="137" name="Управляющая кнопка: настраиваемая 136">
            <a:hlinkClick r:id="rId53" action="ppaction://hlinksldjump" highlightClick="1"/>
          </p:cNvPr>
          <p:cNvSpPr/>
          <p:nvPr/>
        </p:nvSpPr>
        <p:spPr>
          <a:xfrm>
            <a:off x="3571868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28</a:t>
            </a:r>
            <a:endParaRPr lang="ru-RU" sz="2800" b="1" dirty="0"/>
          </a:p>
        </p:txBody>
      </p:sp>
      <p:sp>
        <p:nvSpPr>
          <p:cNvPr id="138" name="Управляющая кнопка: настраиваемая 137">
            <a:hlinkClick r:id="rId54" action="ppaction://hlinksldjump" highlightClick="1"/>
          </p:cNvPr>
          <p:cNvSpPr/>
          <p:nvPr/>
        </p:nvSpPr>
        <p:spPr>
          <a:xfrm>
            <a:off x="4714876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29</a:t>
            </a:r>
            <a:endParaRPr lang="ru-RU" sz="2800" b="1" dirty="0"/>
          </a:p>
        </p:txBody>
      </p:sp>
      <p:sp>
        <p:nvSpPr>
          <p:cNvPr id="139" name="Управляющая кнопка: настраиваемая 138">
            <a:hlinkClick r:id="rId55" action="ppaction://hlinksldjump" highlightClick="1"/>
          </p:cNvPr>
          <p:cNvSpPr/>
          <p:nvPr/>
        </p:nvSpPr>
        <p:spPr>
          <a:xfrm>
            <a:off x="5857884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30</a:t>
            </a:r>
            <a:endParaRPr lang="ru-RU" sz="2800" b="1" dirty="0"/>
          </a:p>
        </p:txBody>
      </p:sp>
      <p:sp>
        <p:nvSpPr>
          <p:cNvPr id="140" name="Управляющая кнопка: настраиваемая 139">
            <a:hlinkClick r:id="rId56" action="ppaction://hlinksldjump" highlightClick="1"/>
          </p:cNvPr>
          <p:cNvSpPr/>
          <p:nvPr/>
        </p:nvSpPr>
        <p:spPr>
          <a:xfrm>
            <a:off x="7000892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31</a:t>
            </a:r>
            <a:endParaRPr lang="ru-RU" sz="2800" b="1" dirty="0"/>
          </a:p>
        </p:txBody>
      </p:sp>
      <p:sp>
        <p:nvSpPr>
          <p:cNvPr id="141" name="Управляющая кнопка: настраиваемая 140">
            <a:hlinkClick r:id="rId57" action="ppaction://hlinksldjump" highlightClick="1"/>
          </p:cNvPr>
          <p:cNvSpPr/>
          <p:nvPr/>
        </p:nvSpPr>
        <p:spPr>
          <a:xfrm>
            <a:off x="814390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32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Управляющая кнопка: настраиваемая 23">
            <a:hlinkClick r:id="rId3" action="ppaction://hlinksldjump" highlightClick="1"/>
          </p:cNvPr>
          <p:cNvSpPr/>
          <p:nvPr/>
        </p:nvSpPr>
        <p:spPr>
          <a:xfrm>
            <a:off x="242886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43</a:t>
            </a:r>
            <a:endParaRPr lang="ru-RU" sz="2800" b="1" dirty="0"/>
          </a:p>
        </p:txBody>
      </p:sp>
      <p:sp>
        <p:nvSpPr>
          <p:cNvPr id="25" name="Управляющая кнопка: настраиваемая 24">
            <a:hlinkClick r:id="rId4" action="ppaction://hlinksldjump" highlightClick="1"/>
          </p:cNvPr>
          <p:cNvSpPr/>
          <p:nvPr/>
        </p:nvSpPr>
        <p:spPr>
          <a:xfrm>
            <a:off x="3571868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44</a:t>
            </a:r>
            <a:endParaRPr lang="ru-RU" sz="2800" b="1" dirty="0"/>
          </a:p>
        </p:txBody>
      </p:sp>
      <p:sp>
        <p:nvSpPr>
          <p:cNvPr id="26" name="Управляющая кнопка: настраиваемая 25">
            <a:hlinkClick r:id="rId5" action="ppaction://hlinksldjump" highlightClick="1"/>
          </p:cNvPr>
          <p:cNvSpPr/>
          <p:nvPr/>
        </p:nvSpPr>
        <p:spPr>
          <a:xfrm>
            <a:off x="4714876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45</a:t>
            </a:r>
            <a:endParaRPr lang="ru-RU" sz="2800" b="1" dirty="0"/>
          </a:p>
        </p:txBody>
      </p:sp>
      <p:sp>
        <p:nvSpPr>
          <p:cNvPr id="27" name="Управляющая кнопка: настраиваемая 26">
            <a:hlinkClick r:id="rId6" action="ppaction://hlinksldjump" highlightClick="1"/>
          </p:cNvPr>
          <p:cNvSpPr/>
          <p:nvPr/>
        </p:nvSpPr>
        <p:spPr>
          <a:xfrm>
            <a:off x="5857884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46</a:t>
            </a:r>
            <a:endParaRPr lang="ru-RU" sz="2800" b="1" dirty="0"/>
          </a:p>
        </p:txBody>
      </p:sp>
      <p:sp>
        <p:nvSpPr>
          <p:cNvPr id="28" name="Управляющая кнопка: настраиваемая 27">
            <a:hlinkClick r:id="rId7" action="ppaction://hlinksldjump" highlightClick="1"/>
          </p:cNvPr>
          <p:cNvSpPr/>
          <p:nvPr/>
        </p:nvSpPr>
        <p:spPr>
          <a:xfrm>
            <a:off x="7000892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47</a:t>
            </a:r>
            <a:endParaRPr lang="ru-RU" sz="2800" b="1" dirty="0"/>
          </a:p>
        </p:txBody>
      </p:sp>
      <p:sp>
        <p:nvSpPr>
          <p:cNvPr id="29" name="Управляющая кнопка: настраиваемая 28">
            <a:hlinkClick r:id="rId8" action="ppaction://hlinksldjump" highlightClick="1"/>
          </p:cNvPr>
          <p:cNvSpPr/>
          <p:nvPr/>
        </p:nvSpPr>
        <p:spPr>
          <a:xfrm>
            <a:off x="814390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48</a:t>
            </a:r>
            <a:endParaRPr lang="ru-RU" sz="2800" b="1" dirty="0"/>
          </a:p>
        </p:txBody>
      </p:sp>
      <p:sp>
        <p:nvSpPr>
          <p:cNvPr id="30" name="Управляющая кнопка: настраиваемая 29">
            <a:hlinkClick r:id="rId9" action="ppaction://hlinksldjump" highlightClick="1"/>
          </p:cNvPr>
          <p:cNvSpPr/>
          <p:nvPr/>
        </p:nvSpPr>
        <p:spPr>
          <a:xfrm>
            <a:off x="242886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51</a:t>
            </a:r>
            <a:endParaRPr lang="ru-RU" sz="2800" b="1" dirty="0"/>
          </a:p>
        </p:txBody>
      </p:sp>
      <p:sp>
        <p:nvSpPr>
          <p:cNvPr id="31" name="Управляющая кнопка: настраиваемая 30">
            <a:hlinkClick r:id="rId10" action="ppaction://hlinksldjump" highlightClick="1"/>
          </p:cNvPr>
          <p:cNvSpPr/>
          <p:nvPr/>
        </p:nvSpPr>
        <p:spPr>
          <a:xfrm>
            <a:off x="3571868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52</a:t>
            </a:r>
            <a:endParaRPr lang="ru-RU" sz="2800" b="1" dirty="0"/>
          </a:p>
        </p:txBody>
      </p:sp>
      <p:sp>
        <p:nvSpPr>
          <p:cNvPr id="32" name="Управляющая кнопка: настраиваемая 31">
            <a:hlinkClick r:id="rId11" action="ppaction://hlinksldjump" highlightClick="1"/>
          </p:cNvPr>
          <p:cNvSpPr/>
          <p:nvPr/>
        </p:nvSpPr>
        <p:spPr>
          <a:xfrm>
            <a:off x="4714876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53</a:t>
            </a:r>
            <a:endParaRPr lang="ru-RU" sz="2800" b="1" dirty="0"/>
          </a:p>
        </p:txBody>
      </p:sp>
      <p:sp>
        <p:nvSpPr>
          <p:cNvPr id="33" name="Управляющая кнопка: настраиваемая 32">
            <a:hlinkClick r:id="rId12" action="ppaction://hlinksldjump" highlightClick="1"/>
          </p:cNvPr>
          <p:cNvSpPr/>
          <p:nvPr/>
        </p:nvSpPr>
        <p:spPr>
          <a:xfrm>
            <a:off x="5857884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54</a:t>
            </a:r>
            <a:endParaRPr lang="ru-RU" sz="2800" b="1" dirty="0"/>
          </a:p>
        </p:txBody>
      </p:sp>
      <p:sp>
        <p:nvSpPr>
          <p:cNvPr id="34" name="Управляющая кнопка: настраиваемая 33">
            <a:hlinkClick r:id="rId13" action="ppaction://hlinksldjump" highlightClick="1"/>
          </p:cNvPr>
          <p:cNvSpPr/>
          <p:nvPr/>
        </p:nvSpPr>
        <p:spPr>
          <a:xfrm>
            <a:off x="7000892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55</a:t>
            </a:r>
            <a:endParaRPr lang="ru-RU" sz="2800" b="1" dirty="0"/>
          </a:p>
        </p:txBody>
      </p:sp>
      <p:sp>
        <p:nvSpPr>
          <p:cNvPr id="35" name="Управляющая кнопка: настраиваемая 34">
            <a:hlinkClick r:id="rId14" action="ppaction://hlinksldjump" highlightClick="1"/>
          </p:cNvPr>
          <p:cNvSpPr/>
          <p:nvPr/>
        </p:nvSpPr>
        <p:spPr>
          <a:xfrm>
            <a:off x="814390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56</a:t>
            </a:r>
            <a:endParaRPr lang="ru-RU" sz="2800" b="1" dirty="0"/>
          </a:p>
        </p:txBody>
      </p:sp>
      <p:sp>
        <p:nvSpPr>
          <p:cNvPr id="37" name="Управляющая кнопка: настраиваемая 36">
            <a:hlinkClick r:id="rId15" action="ppaction://hlinksldjump" highlightClick="1"/>
          </p:cNvPr>
          <p:cNvSpPr/>
          <p:nvPr/>
        </p:nvSpPr>
        <p:spPr>
          <a:xfrm>
            <a:off x="28572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41</a:t>
            </a:r>
            <a:endParaRPr lang="ru-RU" sz="2800" b="1" dirty="0"/>
          </a:p>
        </p:txBody>
      </p:sp>
      <p:sp>
        <p:nvSpPr>
          <p:cNvPr id="38" name="Управляющая кнопка: настраиваемая 37">
            <a:hlinkClick r:id="rId16" action="ppaction://hlinksldjump" highlightClick="1"/>
          </p:cNvPr>
          <p:cNvSpPr/>
          <p:nvPr/>
        </p:nvSpPr>
        <p:spPr>
          <a:xfrm>
            <a:off x="135729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42</a:t>
            </a:r>
            <a:endParaRPr lang="ru-RU" sz="2800" b="1" dirty="0"/>
          </a:p>
        </p:txBody>
      </p:sp>
      <p:sp>
        <p:nvSpPr>
          <p:cNvPr id="40" name="Управляющая кнопка: настраиваемая 39">
            <a:hlinkClick r:id="rId17" action="ppaction://hlinksldjump" highlightClick="1"/>
          </p:cNvPr>
          <p:cNvSpPr/>
          <p:nvPr/>
        </p:nvSpPr>
        <p:spPr>
          <a:xfrm>
            <a:off x="135729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50</a:t>
            </a:r>
            <a:endParaRPr lang="ru-RU" sz="2800" b="1" dirty="0"/>
          </a:p>
        </p:txBody>
      </p:sp>
      <p:cxnSp>
        <p:nvCxnSpPr>
          <p:cNvPr id="103" name="Прямая соединительная линия 102"/>
          <p:cNvCxnSpPr/>
          <p:nvPr/>
        </p:nvCxnSpPr>
        <p:spPr>
          <a:xfrm rot="5400000" flipH="1" flipV="1">
            <a:off x="8286776" y="4286256"/>
            <a:ext cx="571504" cy="2857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4" name="Прямая соединительная линия 103"/>
          <p:cNvCxnSpPr/>
          <p:nvPr/>
        </p:nvCxnSpPr>
        <p:spPr>
          <a:xfrm rot="16200000" flipH="1">
            <a:off x="8215338" y="4500570"/>
            <a:ext cx="285752" cy="142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5" name="Управляющая кнопка: настраиваемая 104">
            <a:hlinkClick r:id="rId18" action="ppaction://hlinksldjump" highlightClick="1"/>
          </p:cNvPr>
          <p:cNvSpPr/>
          <p:nvPr/>
        </p:nvSpPr>
        <p:spPr>
          <a:xfrm>
            <a:off x="28572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49</a:t>
            </a:r>
            <a:endParaRPr lang="ru-RU" sz="2800" b="1" dirty="0"/>
          </a:p>
        </p:txBody>
      </p:sp>
      <p:sp>
        <p:nvSpPr>
          <p:cNvPr id="106" name="Управляющая кнопка: настраиваемая 105">
            <a:hlinkClick r:id="rId19" action="ppaction://hlinksldjump" highlightClick="1"/>
          </p:cNvPr>
          <p:cNvSpPr/>
          <p:nvPr/>
        </p:nvSpPr>
        <p:spPr>
          <a:xfrm>
            <a:off x="28572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107" name="Управляющая кнопка: настраиваемая 106">
            <a:hlinkClick r:id="rId20" action="ppaction://hlinksldjump" highlightClick="1"/>
          </p:cNvPr>
          <p:cNvSpPr/>
          <p:nvPr/>
        </p:nvSpPr>
        <p:spPr>
          <a:xfrm>
            <a:off x="135729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108" name="Управляющая кнопка: настраиваемая 107">
            <a:hlinkClick r:id="rId21" action="ppaction://hlinksldjump" highlightClick="1"/>
          </p:cNvPr>
          <p:cNvSpPr/>
          <p:nvPr/>
        </p:nvSpPr>
        <p:spPr>
          <a:xfrm>
            <a:off x="2428860" y="215308"/>
            <a:ext cx="644400" cy="784800"/>
          </a:xfrm>
          <a:prstGeom prst="actionButtonBlank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109" name="Управляющая кнопка: настраиваемая 108">
            <a:hlinkClick r:id="rId22" action="ppaction://hlinksldjump" highlightClick="1"/>
          </p:cNvPr>
          <p:cNvSpPr/>
          <p:nvPr/>
        </p:nvSpPr>
        <p:spPr>
          <a:xfrm>
            <a:off x="3571868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110" name="Управляющая кнопка: настраиваемая 109">
            <a:hlinkClick r:id="rId23" action="ppaction://hlinksldjump" highlightClick="1"/>
          </p:cNvPr>
          <p:cNvSpPr/>
          <p:nvPr/>
        </p:nvSpPr>
        <p:spPr>
          <a:xfrm>
            <a:off x="4714876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111" name="Управляющая кнопка: настраиваемая 110">
            <a:hlinkClick r:id="rId24" action="ppaction://hlinksldjump" highlightClick="1"/>
          </p:cNvPr>
          <p:cNvSpPr/>
          <p:nvPr/>
        </p:nvSpPr>
        <p:spPr>
          <a:xfrm>
            <a:off x="5857884" y="215308"/>
            <a:ext cx="644400" cy="784800"/>
          </a:xfrm>
          <a:prstGeom prst="actionButtonBlank">
            <a:avLst/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6</a:t>
            </a:r>
            <a:endParaRPr lang="ru-RU" sz="2800" b="1" dirty="0"/>
          </a:p>
        </p:txBody>
      </p:sp>
      <p:sp>
        <p:nvSpPr>
          <p:cNvPr id="112" name="Управляющая кнопка: настраиваемая 111">
            <a:hlinkClick r:id="rId25" action="ppaction://hlinksldjump" highlightClick="1"/>
          </p:cNvPr>
          <p:cNvSpPr/>
          <p:nvPr/>
        </p:nvSpPr>
        <p:spPr>
          <a:xfrm>
            <a:off x="7000892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7</a:t>
            </a:r>
            <a:endParaRPr lang="ru-RU" sz="2800" b="1" dirty="0"/>
          </a:p>
        </p:txBody>
      </p:sp>
      <p:sp>
        <p:nvSpPr>
          <p:cNvPr id="113" name="Управляющая кнопка: настраиваемая 112">
            <a:hlinkClick r:id="rId26" action="ppaction://hlinksldjump" highlightClick="1"/>
          </p:cNvPr>
          <p:cNvSpPr/>
          <p:nvPr/>
        </p:nvSpPr>
        <p:spPr>
          <a:xfrm>
            <a:off x="814390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8</a:t>
            </a:r>
            <a:endParaRPr lang="ru-RU" sz="2800" b="1" dirty="0"/>
          </a:p>
        </p:txBody>
      </p:sp>
      <p:sp>
        <p:nvSpPr>
          <p:cNvPr id="114" name="Управляющая кнопка: настраиваемая 113">
            <a:hlinkClick r:id="rId27" action="ppaction://hlinksldjump" highlightClick="1"/>
          </p:cNvPr>
          <p:cNvSpPr/>
          <p:nvPr/>
        </p:nvSpPr>
        <p:spPr>
          <a:xfrm>
            <a:off x="28572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9</a:t>
            </a:r>
            <a:endParaRPr lang="ru-RU" sz="2800" b="1" dirty="0"/>
          </a:p>
        </p:txBody>
      </p:sp>
      <p:sp>
        <p:nvSpPr>
          <p:cNvPr id="115" name="Управляющая кнопка: настраиваемая 114">
            <a:hlinkClick r:id="rId28" action="ppaction://hlinksldjump" highlightClick="1"/>
          </p:cNvPr>
          <p:cNvSpPr/>
          <p:nvPr/>
        </p:nvSpPr>
        <p:spPr>
          <a:xfrm>
            <a:off x="135729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10</a:t>
            </a:r>
            <a:endParaRPr lang="ru-RU" sz="2800" b="1" dirty="0"/>
          </a:p>
        </p:txBody>
      </p:sp>
      <p:sp>
        <p:nvSpPr>
          <p:cNvPr id="116" name="Управляющая кнопка: настраиваемая 115">
            <a:hlinkClick r:id="rId29" action="ppaction://hlinksldjump" highlightClick="1"/>
          </p:cNvPr>
          <p:cNvSpPr/>
          <p:nvPr/>
        </p:nvSpPr>
        <p:spPr>
          <a:xfrm>
            <a:off x="242886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11</a:t>
            </a:r>
            <a:endParaRPr lang="ru-RU" sz="2800" b="1" dirty="0"/>
          </a:p>
        </p:txBody>
      </p:sp>
      <p:sp>
        <p:nvSpPr>
          <p:cNvPr id="117" name="Управляющая кнопка: настраиваемая 116">
            <a:hlinkClick r:id="rId30" action="ppaction://hlinksldjump" highlightClick="1"/>
          </p:cNvPr>
          <p:cNvSpPr/>
          <p:nvPr/>
        </p:nvSpPr>
        <p:spPr>
          <a:xfrm>
            <a:off x="3571868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12</a:t>
            </a:r>
            <a:endParaRPr lang="ru-RU" sz="2800" b="1" dirty="0"/>
          </a:p>
        </p:txBody>
      </p:sp>
      <p:sp>
        <p:nvSpPr>
          <p:cNvPr id="118" name="Управляющая кнопка: настраиваемая 117">
            <a:hlinkClick r:id="rId31" action="ppaction://hlinksldjump" highlightClick="1"/>
          </p:cNvPr>
          <p:cNvSpPr/>
          <p:nvPr/>
        </p:nvSpPr>
        <p:spPr>
          <a:xfrm>
            <a:off x="4714876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13</a:t>
            </a:r>
            <a:endParaRPr lang="ru-RU" sz="2800" b="1" dirty="0"/>
          </a:p>
        </p:txBody>
      </p:sp>
      <p:sp>
        <p:nvSpPr>
          <p:cNvPr id="119" name="Управляющая кнопка: настраиваемая 118">
            <a:hlinkClick r:id="rId32" action="ppaction://hlinksldjump" highlightClick="1"/>
          </p:cNvPr>
          <p:cNvSpPr/>
          <p:nvPr/>
        </p:nvSpPr>
        <p:spPr>
          <a:xfrm>
            <a:off x="5857884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14</a:t>
            </a:r>
            <a:endParaRPr lang="ru-RU" sz="2800" b="1" dirty="0"/>
          </a:p>
        </p:txBody>
      </p:sp>
      <p:sp>
        <p:nvSpPr>
          <p:cNvPr id="120" name="Управляющая кнопка: настраиваемая 119">
            <a:hlinkClick r:id="rId33" action="ppaction://hlinksldjump" highlightClick="1"/>
          </p:cNvPr>
          <p:cNvSpPr/>
          <p:nvPr/>
        </p:nvSpPr>
        <p:spPr>
          <a:xfrm>
            <a:off x="7000892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15</a:t>
            </a:r>
            <a:endParaRPr lang="ru-RU" sz="2800" b="1" dirty="0"/>
          </a:p>
        </p:txBody>
      </p:sp>
      <p:sp>
        <p:nvSpPr>
          <p:cNvPr id="121" name="Управляющая кнопка: настраиваемая 120">
            <a:hlinkClick r:id="rId34" action="ppaction://hlinksldjump" highlightClick="1"/>
          </p:cNvPr>
          <p:cNvSpPr/>
          <p:nvPr/>
        </p:nvSpPr>
        <p:spPr>
          <a:xfrm>
            <a:off x="814390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16</a:t>
            </a:r>
            <a:endParaRPr lang="ru-RU" sz="2800" b="1" dirty="0"/>
          </a:p>
        </p:txBody>
      </p:sp>
      <p:sp>
        <p:nvSpPr>
          <p:cNvPr id="122" name="Управляющая кнопка: настраиваемая 121">
            <a:hlinkClick r:id="rId35" action="ppaction://hlinksldjump" highlightClick="1"/>
          </p:cNvPr>
          <p:cNvSpPr/>
          <p:nvPr/>
        </p:nvSpPr>
        <p:spPr>
          <a:xfrm>
            <a:off x="28572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17</a:t>
            </a:r>
            <a:endParaRPr lang="ru-RU" sz="2800" b="1" dirty="0"/>
          </a:p>
        </p:txBody>
      </p:sp>
      <p:sp>
        <p:nvSpPr>
          <p:cNvPr id="123" name="Управляющая кнопка: настраиваемая 122">
            <a:hlinkClick r:id="rId36" action="ppaction://hlinksldjump" highlightClick="1"/>
          </p:cNvPr>
          <p:cNvSpPr/>
          <p:nvPr/>
        </p:nvSpPr>
        <p:spPr>
          <a:xfrm>
            <a:off x="135729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18</a:t>
            </a:r>
            <a:endParaRPr lang="ru-RU" sz="2800" b="1" dirty="0"/>
          </a:p>
        </p:txBody>
      </p:sp>
      <p:sp>
        <p:nvSpPr>
          <p:cNvPr id="124" name="Управляющая кнопка: настраиваемая 123">
            <a:hlinkClick r:id="rId37" action="ppaction://hlinksldjump" highlightClick="1"/>
          </p:cNvPr>
          <p:cNvSpPr/>
          <p:nvPr/>
        </p:nvSpPr>
        <p:spPr>
          <a:xfrm>
            <a:off x="242886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19</a:t>
            </a:r>
            <a:endParaRPr lang="ru-RU" sz="2800" b="1" dirty="0"/>
          </a:p>
        </p:txBody>
      </p:sp>
      <p:sp>
        <p:nvSpPr>
          <p:cNvPr id="125" name="Управляющая кнопка: настраиваемая 124">
            <a:hlinkClick r:id="rId38" action="ppaction://hlinksldjump" highlightClick="1"/>
          </p:cNvPr>
          <p:cNvSpPr/>
          <p:nvPr/>
        </p:nvSpPr>
        <p:spPr>
          <a:xfrm>
            <a:off x="3571868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20</a:t>
            </a:r>
            <a:endParaRPr lang="ru-RU" sz="2800" b="1" dirty="0"/>
          </a:p>
        </p:txBody>
      </p:sp>
      <p:sp>
        <p:nvSpPr>
          <p:cNvPr id="126" name="Управляющая кнопка: настраиваемая 125">
            <a:hlinkClick r:id="rId39" action="ppaction://hlinksldjump" highlightClick="1"/>
          </p:cNvPr>
          <p:cNvSpPr/>
          <p:nvPr/>
        </p:nvSpPr>
        <p:spPr>
          <a:xfrm>
            <a:off x="4714876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21</a:t>
            </a:r>
            <a:endParaRPr lang="ru-RU" sz="2800" b="1" dirty="0"/>
          </a:p>
        </p:txBody>
      </p:sp>
      <p:sp>
        <p:nvSpPr>
          <p:cNvPr id="127" name="Управляющая кнопка: настраиваемая 126">
            <a:hlinkClick r:id="rId40" action="ppaction://hlinksldjump" highlightClick="1"/>
          </p:cNvPr>
          <p:cNvSpPr/>
          <p:nvPr/>
        </p:nvSpPr>
        <p:spPr>
          <a:xfrm>
            <a:off x="5857884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22</a:t>
            </a:r>
            <a:endParaRPr lang="ru-RU" sz="2800" b="1" dirty="0"/>
          </a:p>
        </p:txBody>
      </p:sp>
      <p:sp>
        <p:nvSpPr>
          <p:cNvPr id="128" name="Управляющая кнопка: настраиваемая 127">
            <a:hlinkClick r:id="rId41" action="ppaction://hlinksldjump" highlightClick="1"/>
          </p:cNvPr>
          <p:cNvSpPr/>
          <p:nvPr/>
        </p:nvSpPr>
        <p:spPr>
          <a:xfrm>
            <a:off x="7000892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23</a:t>
            </a:r>
            <a:endParaRPr lang="ru-RU" sz="2800" b="1" dirty="0"/>
          </a:p>
        </p:txBody>
      </p:sp>
      <p:sp>
        <p:nvSpPr>
          <p:cNvPr id="129" name="Управляющая кнопка: настраиваемая 128">
            <a:hlinkClick r:id="rId42" action="ppaction://hlinksldjump" highlightClick="1"/>
          </p:cNvPr>
          <p:cNvSpPr/>
          <p:nvPr/>
        </p:nvSpPr>
        <p:spPr>
          <a:xfrm>
            <a:off x="814390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24</a:t>
            </a:r>
            <a:endParaRPr lang="ru-RU" sz="2800" b="1" dirty="0"/>
          </a:p>
        </p:txBody>
      </p:sp>
      <p:sp>
        <p:nvSpPr>
          <p:cNvPr id="130" name="Управляющая кнопка: настраиваемая 129">
            <a:hlinkClick r:id="rId43" action="ppaction://hlinksldjump" highlightClick="1"/>
          </p:cNvPr>
          <p:cNvSpPr/>
          <p:nvPr/>
        </p:nvSpPr>
        <p:spPr>
          <a:xfrm>
            <a:off x="28572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25</a:t>
            </a:r>
            <a:endParaRPr lang="ru-RU" sz="2800" b="1" dirty="0"/>
          </a:p>
        </p:txBody>
      </p:sp>
      <p:sp>
        <p:nvSpPr>
          <p:cNvPr id="131" name="Управляющая кнопка: настраиваемая 130">
            <a:hlinkClick r:id="rId44" action="ppaction://hlinksldjump" highlightClick="1"/>
          </p:cNvPr>
          <p:cNvSpPr/>
          <p:nvPr/>
        </p:nvSpPr>
        <p:spPr>
          <a:xfrm>
            <a:off x="135729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26</a:t>
            </a:r>
            <a:endParaRPr lang="ru-RU" sz="2800" b="1" dirty="0"/>
          </a:p>
        </p:txBody>
      </p:sp>
      <p:sp>
        <p:nvSpPr>
          <p:cNvPr id="132" name="Управляющая кнопка: настраиваемая 131">
            <a:hlinkClick r:id="rId45" action="ppaction://hlinksldjump" highlightClick="1"/>
          </p:cNvPr>
          <p:cNvSpPr/>
          <p:nvPr/>
        </p:nvSpPr>
        <p:spPr>
          <a:xfrm>
            <a:off x="242886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27</a:t>
            </a:r>
            <a:endParaRPr lang="ru-RU" sz="2800" b="1" dirty="0"/>
          </a:p>
        </p:txBody>
      </p:sp>
      <p:sp>
        <p:nvSpPr>
          <p:cNvPr id="133" name="Управляющая кнопка: настраиваемая 132">
            <a:hlinkClick r:id="rId46" action="ppaction://hlinksldjump" highlightClick="1"/>
          </p:cNvPr>
          <p:cNvSpPr/>
          <p:nvPr/>
        </p:nvSpPr>
        <p:spPr>
          <a:xfrm>
            <a:off x="3571868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28</a:t>
            </a:r>
            <a:endParaRPr lang="ru-RU" sz="2800" b="1" dirty="0"/>
          </a:p>
        </p:txBody>
      </p:sp>
      <p:sp>
        <p:nvSpPr>
          <p:cNvPr id="134" name="Управляющая кнопка: настраиваемая 133">
            <a:hlinkClick r:id="rId47" action="ppaction://hlinksldjump" highlightClick="1"/>
          </p:cNvPr>
          <p:cNvSpPr/>
          <p:nvPr/>
        </p:nvSpPr>
        <p:spPr>
          <a:xfrm>
            <a:off x="4714876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29</a:t>
            </a:r>
            <a:endParaRPr lang="ru-RU" sz="2800" b="1" dirty="0"/>
          </a:p>
        </p:txBody>
      </p:sp>
      <p:sp>
        <p:nvSpPr>
          <p:cNvPr id="135" name="Управляющая кнопка: настраиваемая 134">
            <a:hlinkClick r:id="rId48" action="ppaction://hlinksldjump" highlightClick="1"/>
          </p:cNvPr>
          <p:cNvSpPr/>
          <p:nvPr/>
        </p:nvSpPr>
        <p:spPr>
          <a:xfrm>
            <a:off x="5857884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30</a:t>
            </a:r>
            <a:endParaRPr lang="ru-RU" sz="2800" b="1" dirty="0"/>
          </a:p>
        </p:txBody>
      </p:sp>
      <p:sp>
        <p:nvSpPr>
          <p:cNvPr id="136" name="Управляющая кнопка: настраиваемая 135">
            <a:hlinkClick r:id="rId49" action="ppaction://hlinksldjump" highlightClick="1"/>
          </p:cNvPr>
          <p:cNvSpPr/>
          <p:nvPr/>
        </p:nvSpPr>
        <p:spPr>
          <a:xfrm>
            <a:off x="7000892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31</a:t>
            </a:r>
            <a:endParaRPr lang="ru-RU" sz="2800" b="1" dirty="0"/>
          </a:p>
        </p:txBody>
      </p:sp>
      <p:sp>
        <p:nvSpPr>
          <p:cNvPr id="137" name="Управляющая кнопка: настраиваемая 136">
            <a:hlinkClick r:id="rId50" action="ppaction://hlinksldjump" highlightClick="1"/>
          </p:cNvPr>
          <p:cNvSpPr/>
          <p:nvPr/>
        </p:nvSpPr>
        <p:spPr>
          <a:xfrm>
            <a:off x="814390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32</a:t>
            </a:r>
            <a:endParaRPr lang="ru-RU" sz="2800" b="1" dirty="0"/>
          </a:p>
        </p:txBody>
      </p:sp>
      <p:sp>
        <p:nvSpPr>
          <p:cNvPr id="138" name="Управляющая кнопка: настраиваемая 137">
            <a:hlinkClick r:id="rId51" action="ppaction://hlinksldjump" highlightClick="1"/>
          </p:cNvPr>
          <p:cNvSpPr/>
          <p:nvPr/>
        </p:nvSpPr>
        <p:spPr>
          <a:xfrm>
            <a:off x="242886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35</a:t>
            </a:r>
            <a:endParaRPr lang="ru-RU" sz="2800" b="1" dirty="0"/>
          </a:p>
        </p:txBody>
      </p:sp>
      <p:sp>
        <p:nvSpPr>
          <p:cNvPr id="139" name="Управляющая кнопка: настраиваемая 138">
            <a:hlinkClick r:id="rId52" action="ppaction://hlinksldjump" highlightClick="1"/>
          </p:cNvPr>
          <p:cNvSpPr/>
          <p:nvPr/>
        </p:nvSpPr>
        <p:spPr>
          <a:xfrm>
            <a:off x="3571868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36</a:t>
            </a:r>
            <a:endParaRPr lang="ru-RU" sz="2800" b="1" dirty="0"/>
          </a:p>
        </p:txBody>
      </p:sp>
      <p:sp>
        <p:nvSpPr>
          <p:cNvPr id="140" name="Управляющая кнопка: настраиваемая 139">
            <a:hlinkClick r:id="rId53" action="ppaction://hlinksldjump" highlightClick="1"/>
          </p:cNvPr>
          <p:cNvSpPr/>
          <p:nvPr/>
        </p:nvSpPr>
        <p:spPr>
          <a:xfrm>
            <a:off x="4714876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37</a:t>
            </a:r>
            <a:endParaRPr lang="ru-RU" sz="2800" b="1" dirty="0"/>
          </a:p>
        </p:txBody>
      </p:sp>
      <p:sp>
        <p:nvSpPr>
          <p:cNvPr id="141" name="Управляющая кнопка: настраиваемая 140">
            <a:hlinkClick r:id="rId54" action="ppaction://hlinksldjump" highlightClick="1"/>
          </p:cNvPr>
          <p:cNvSpPr/>
          <p:nvPr/>
        </p:nvSpPr>
        <p:spPr>
          <a:xfrm>
            <a:off x="5857884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38</a:t>
            </a:r>
            <a:endParaRPr lang="ru-RU" sz="2800" b="1" dirty="0"/>
          </a:p>
        </p:txBody>
      </p:sp>
      <p:sp>
        <p:nvSpPr>
          <p:cNvPr id="142" name="Управляющая кнопка: настраиваемая 141">
            <a:hlinkClick r:id="rId55" action="ppaction://hlinksldjump" highlightClick="1"/>
          </p:cNvPr>
          <p:cNvSpPr/>
          <p:nvPr/>
        </p:nvSpPr>
        <p:spPr>
          <a:xfrm>
            <a:off x="7000892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39</a:t>
            </a:r>
            <a:endParaRPr lang="ru-RU" sz="2800" b="1" dirty="0"/>
          </a:p>
        </p:txBody>
      </p:sp>
      <p:sp>
        <p:nvSpPr>
          <p:cNvPr id="143" name="Управляющая кнопка: настраиваемая 142">
            <a:hlinkClick r:id="rId56" action="ppaction://hlinksldjump" highlightClick="1"/>
          </p:cNvPr>
          <p:cNvSpPr/>
          <p:nvPr/>
        </p:nvSpPr>
        <p:spPr>
          <a:xfrm>
            <a:off x="28572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33</a:t>
            </a:r>
            <a:endParaRPr lang="ru-RU" sz="2800" b="1" dirty="0"/>
          </a:p>
        </p:txBody>
      </p:sp>
      <p:sp>
        <p:nvSpPr>
          <p:cNvPr id="144" name="Управляющая кнопка: настраиваемая 143">
            <a:hlinkClick r:id="rId57" action="ppaction://hlinksldjump" highlightClick="1"/>
          </p:cNvPr>
          <p:cNvSpPr/>
          <p:nvPr/>
        </p:nvSpPr>
        <p:spPr>
          <a:xfrm>
            <a:off x="135729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34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Управляющая кнопка: настраиваемая 23">
            <a:hlinkClick r:id="rId3" action="ppaction://hlinksldjump" highlightClick="1"/>
          </p:cNvPr>
          <p:cNvSpPr/>
          <p:nvPr/>
        </p:nvSpPr>
        <p:spPr>
          <a:xfrm>
            <a:off x="242886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43</a:t>
            </a:r>
            <a:endParaRPr lang="ru-RU" sz="2800" b="1" dirty="0"/>
          </a:p>
        </p:txBody>
      </p:sp>
      <p:sp>
        <p:nvSpPr>
          <p:cNvPr id="25" name="Управляющая кнопка: настраиваемая 24">
            <a:hlinkClick r:id="rId4" action="ppaction://hlinksldjump" highlightClick="1"/>
          </p:cNvPr>
          <p:cNvSpPr/>
          <p:nvPr/>
        </p:nvSpPr>
        <p:spPr>
          <a:xfrm>
            <a:off x="3571868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44</a:t>
            </a:r>
            <a:endParaRPr lang="ru-RU" sz="2800" b="1" dirty="0"/>
          </a:p>
        </p:txBody>
      </p:sp>
      <p:sp>
        <p:nvSpPr>
          <p:cNvPr id="26" name="Управляющая кнопка: настраиваемая 25">
            <a:hlinkClick r:id="rId5" action="ppaction://hlinksldjump" highlightClick="1"/>
          </p:cNvPr>
          <p:cNvSpPr/>
          <p:nvPr/>
        </p:nvSpPr>
        <p:spPr>
          <a:xfrm>
            <a:off x="4714876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45</a:t>
            </a:r>
            <a:endParaRPr lang="ru-RU" sz="2800" b="1" dirty="0"/>
          </a:p>
        </p:txBody>
      </p:sp>
      <p:sp>
        <p:nvSpPr>
          <p:cNvPr id="27" name="Управляющая кнопка: настраиваемая 26">
            <a:hlinkClick r:id="rId6" action="ppaction://hlinksldjump" highlightClick="1"/>
          </p:cNvPr>
          <p:cNvSpPr/>
          <p:nvPr/>
        </p:nvSpPr>
        <p:spPr>
          <a:xfrm>
            <a:off x="5857884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46</a:t>
            </a:r>
            <a:endParaRPr lang="ru-RU" sz="2800" b="1" dirty="0"/>
          </a:p>
        </p:txBody>
      </p:sp>
      <p:sp>
        <p:nvSpPr>
          <p:cNvPr id="28" name="Управляющая кнопка: настраиваемая 27">
            <a:hlinkClick r:id="rId7" action="ppaction://hlinksldjump" highlightClick="1"/>
          </p:cNvPr>
          <p:cNvSpPr/>
          <p:nvPr/>
        </p:nvSpPr>
        <p:spPr>
          <a:xfrm>
            <a:off x="7000892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47</a:t>
            </a:r>
            <a:endParaRPr lang="ru-RU" sz="2800" b="1" dirty="0"/>
          </a:p>
        </p:txBody>
      </p:sp>
      <p:sp>
        <p:nvSpPr>
          <p:cNvPr id="29" name="Управляющая кнопка: настраиваемая 28">
            <a:hlinkClick r:id="rId8" action="ppaction://hlinksldjump" highlightClick="1"/>
          </p:cNvPr>
          <p:cNvSpPr/>
          <p:nvPr/>
        </p:nvSpPr>
        <p:spPr>
          <a:xfrm>
            <a:off x="814390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48</a:t>
            </a:r>
            <a:endParaRPr lang="ru-RU" sz="2800" b="1" dirty="0"/>
          </a:p>
        </p:txBody>
      </p:sp>
      <p:sp>
        <p:nvSpPr>
          <p:cNvPr id="30" name="Управляющая кнопка: настраиваемая 29">
            <a:hlinkClick r:id="rId9" action="ppaction://hlinksldjump" highlightClick="1"/>
          </p:cNvPr>
          <p:cNvSpPr/>
          <p:nvPr/>
        </p:nvSpPr>
        <p:spPr>
          <a:xfrm>
            <a:off x="242886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51</a:t>
            </a:r>
            <a:endParaRPr lang="ru-RU" sz="2800" b="1" dirty="0"/>
          </a:p>
        </p:txBody>
      </p:sp>
      <p:sp>
        <p:nvSpPr>
          <p:cNvPr id="31" name="Управляющая кнопка: настраиваемая 30">
            <a:hlinkClick r:id="rId10" action="ppaction://hlinksldjump" highlightClick="1"/>
          </p:cNvPr>
          <p:cNvSpPr/>
          <p:nvPr/>
        </p:nvSpPr>
        <p:spPr>
          <a:xfrm>
            <a:off x="3571868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52</a:t>
            </a:r>
            <a:endParaRPr lang="ru-RU" sz="2800" b="1" dirty="0"/>
          </a:p>
        </p:txBody>
      </p:sp>
      <p:sp>
        <p:nvSpPr>
          <p:cNvPr id="32" name="Управляющая кнопка: настраиваемая 31">
            <a:hlinkClick r:id="rId11" action="ppaction://hlinksldjump" highlightClick="1"/>
          </p:cNvPr>
          <p:cNvSpPr/>
          <p:nvPr/>
        </p:nvSpPr>
        <p:spPr>
          <a:xfrm>
            <a:off x="4714876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53</a:t>
            </a:r>
            <a:endParaRPr lang="ru-RU" sz="2800" b="1" dirty="0"/>
          </a:p>
        </p:txBody>
      </p:sp>
      <p:sp>
        <p:nvSpPr>
          <p:cNvPr id="33" name="Управляющая кнопка: настраиваемая 32">
            <a:hlinkClick r:id="rId12" action="ppaction://hlinksldjump" highlightClick="1"/>
          </p:cNvPr>
          <p:cNvSpPr/>
          <p:nvPr/>
        </p:nvSpPr>
        <p:spPr>
          <a:xfrm>
            <a:off x="5857884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54</a:t>
            </a:r>
            <a:endParaRPr lang="ru-RU" sz="2800" b="1" dirty="0"/>
          </a:p>
        </p:txBody>
      </p:sp>
      <p:sp>
        <p:nvSpPr>
          <p:cNvPr id="34" name="Управляющая кнопка: настраиваемая 33">
            <a:hlinkClick r:id="rId13" action="ppaction://hlinksldjump" highlightClick="1"/>
          </p:cNvPr>
          <p:cNvSpPr/>
          <p:nvPr/>
        </p:nvSpPr>
        <p:spPr>
          <a:xfrm>
            <a:off x="7000892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55</a:t>
            </a:r>
            <a:endParaRPr lang="ru-RU" sz="2800" b="1" dirty="0"/>
          </a:p>
        </p:txBody>
      </p:sp>
      <p:sp>
        <p:nvSpPr>
          <p:cNvPr id="35" name="Управляющая кнопка: настраиваемая 34">
            <a:hlinkClick r:id="rId14" action="ppaction://hlinksldjump" highlightClick="1"/>
          </p:cNvPr>
          <p:cNvSpPr/>
          <p:nvPr/>
        </p:nvSpPr>
        <p:spPr>
          <a:xfrm>
            <a:off x="814390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56</a:t>
            </a:r>
            <a:endParaRPr lang="ru-RU" sz="2800" b="1" dirty="0"/>
          </a:p>
        </p:txBody>
      </p:sp>
      <p:sp>
        <p:nvSpPr>
          <p:cNvPr id="38" name="Управляющая кнопка: настраиваемая 37">
            <a:hlinkClick r:id="rId15" action="ppaction://hlinksldjump" highlightClick="1"/>
          </p:cNvPr>
          <p:cNvSpPr/>
          <p:nvPr/>
        </p:nvSpPr>
        <p:spPr>
          <a:xfrm>
            <a:off x="135729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42</a:t>
            </a:r>
            <a:endParaRPr lang="ru-RU" sz="2800" b="1" dirty="0"/>
          </a:p>
        </p:txBody>
      </p:sp>
      <p:sp>
        <p:nvSpPr>
          <p:cNvPr id="40" name="Управляющая кнопка: настраиваемая 39">
            <a:hlinkClick r:id="rId16" action="ppaction://hlinksldjump" highlightClick="1"/>
          </p:cNvPr>
          <p:cNvSpPr/>
          <p:nvPr/>
        </p:nvSpPr>
        <p:spPr>
          <a:xfrm>
            <a:off x="135729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50</a:t>
            </a:r>
            <a:endParaRPr lang="ru-RU" sz="2800" b="1" dirty="0"/>
          </a:p>
        </p:txBody>
      </p:sp>
      <p:cxnSp>
        <p:nvCxnSpPr>
          <p:cNvPr id="105" name="Прямая соединительная линия 104"/>
          <p:cNvCxnSpPr/>
          <p:nvPr/>
        </p:nvCxnSpPr>
        <p:spPr>
          <a:xfrm rot="5400000" flipH="1" flipV="1">
            <a:off x="428596" y="5214950"/>
            <a:ext cx="571504" cy="2857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6" name="Прямая соединительная линия 105"/>
          <p:cNvCxnSpPr/>
          <p:nvPr/>
        </p:nvCxnSpPr>
        <p:spPr>
          <a:xfrm rot="16200000" flipH="1">
            <a:off x="357158" y="5429264"/>
            <a:ext cx="285752" cy="142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7" name="Управляющая кнопка: настраиваемая 106">
            <a:hlinkClick r:id="rId17" action="ppaction://hlinksldjump" highlightClick="1"/>
          </p:cNvPr>
          <p:cNvSpPr/>
          <p:nvPr/>
        </p:nvSpPr>
        <p:spPr>
          <a:xfrm>
            <a:off x="28572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49</a:t>
            </a:r>
            <a:endParaRPr lang="ru-RU" sz="2800" b="1" dirty="0"/>
          </a:p>
        </p:txBody>
      </p:sp>
      <p:sp>
        <p:nvSpPr>
          <p:cNvPr id="108" name="Управляющая кнопка: настраиваемая 107">
            <a:hlinkClick r:id="rId18" action="ppaction://hlinksldjump" highlightClick="1"/>
          </p:cNvPr>
          <p:cNvSpPr/>
          <p:nvPr/>
        </p:nvSpPr>
        <p:spPr>
          <a:xfrm>
            <a:off x="242886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35</a:t>
            </a:r>
            <a:endParaRPr lang="ru-RU" sz="2800" b="1" dirty="0"/>
          </a:p>
        </p:txBody>
      </p:sp>
      <p:sp>
        <p:nvSpPr>
          <p:cNvPr id="109" name="Управляющая кнопка: настраиваемая 108">
            <a:hlinkClick r:id="rId19" action="ppaction://hlinksldjump" highlightClick="1"/>
          </p:cNvPr>
          <p:cNvSpPr/>
          <p:nvPr/>
        </p:nvSpPr>
        <p:spPr>
          <a:xfrm>
            <a:off x="3571868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36</a:t>
            </a:r>
            <a:endParaRPr lang="ru-RU" sz="2800" b="1" dirty="0"/>
          </a:p>
        </p:txBody>
      </p:sp>
      <p:sp>
        <p:nvSpPr>
          <p:cNvPr id="110" name="Управляющая кнопка: настраиваемая 109">
            <a:hlinkClick r:id="rId20" action="ppaction://hlinksldjump" highlightClick="1"/>
          </p:cNvPr>
          <p:cNvSpPr/>
          <p:nvPr/>
        </p:nvSpPr>
        <p:spPr>
          <a:xfrm>
            <a:off x="4714876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37</a:t>
            </a:r>
            <a:endParaRPr lang="ru-RU" sz="2800" b="1" dirty="0"/>
          </a:p>
        </p:txBody>
      </p:sp>
      <p:sp>
        <p:nvSpPr>
          <p:cNvPr id="111" name="Управляющая кнопка: настраиваемая 110">
            <a:hlinkClick r:id="rId21" action="ppaction://hlinksldjump" highlightClick="1"/>
          </p:cNvPr>
          <p:cNvSpPr/>
          <p:nvPr/>
        </p:nvSpPr>
        <p:spPr>
          <a:xfrm>
            <a:off x="5857884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38</a:t>
            </a:r>
            <a:endParaRPr lang="ru-RU" sz="2800" b="1" dirty="0"/>
          </a:p>
        </p:txBody>
      </p:sp>
      <p:sp>
        <p:nvSpPr>
          <p:cNvPr id="112" name="Управляющая кнопка: настраиваемая 111">
            <a:hlinkClick r:id="rId22" action="ppaction://hlinksldjump" highlightClick="1"/>
          </p:cNvPr>
          <p:cNvSpPr/>
          <p:nvPr/>
        </p:nvSpPr>
        <p:spPr>
          <a:xfrm>
            <a:off x="7000892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39</a:t>
            </a:r>
            <a:endParaRPr lang="ru-RU" sz="2800" b="1" dirty="0"/>
          </a:p>
        </p:txBody>
      </p:sp>
      <p:sp>
        <p:nvSpPr>
          <p:cNvPr id="113" name="Управляющая кнопка: настраиваемая 112">
            <a:hlinkClick r:id="rId23" action="ppaction://hlinksldjump" highlightClick="1"/>
          </p:cNvPr>
          <p:cNvSpPr/>
          <p:nvPr/>
        </p:nvSpPr>
        <p:spPr>
          <a:xfrm>
            <a:off x="814390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40</a:t>
            </a:r>
            <a:endParaRPr lang="ru-RU" sz="2800" b="1" dirty="0"/>
          </a:p>
        </p:txBody>
      </p:sp>
      <p:sp>
        <p:nvSpPr>
          <p:cNvPr id="114" name="Управляющая кнопка: настраиваемая 113">
            <a:hlinkClick r:id="rId24" action="ppaction://hlinksldjump" highlightClick="1"/>
          </p:cNvPr>
          <p:cNvSpPr/>
          <p:nvPr/>
        </p:nvSpPr>
        <p:spPr>
          <a:xfrm>
            <a:off x="28572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33</a:t>
            </a:r>
            <a:endParaRPr lang="ru-RU" sz="2800" b="1" dirty="0"/>
          </a:p>
        </p:txBody>
      </p:sp>
      <p:sp>
        <p:nvSpPr>
          <p:cNvPr id="115" name="Управляющая кнопка: настраиваемая 114">
            <a:hlinkClick r:id="rId25" action="ppaction://hlinksldjump" highlightClick="1"/>
          </p:cNvPr>
          <p:cNvSpPr/>
          <p:nvPr/>
        </p:nvSpPr>
        <p:spPr>
          <a:xfrm>
            <a:off x="135729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34</a:t>
            </a:r>
            <a:endParaRPr lang="ru-RU" sz="2800" b="1" dirty="0"/>
          </a:p>
        </p:txBody>
      </p:sp>
      <p:sp>
        <p:nvSpPr>
          <p:cNvPr id="116" name="Управляющая кнопка: настраиваемая 115">
            <a:hlinkClick r:id="rId26" action="ppaction://hlinksldjump" highlightClick="1"/>
          </p:cNvPr>
          <p:cNvSpPr/>
          <p:nvPr/>
        </p:nvSpPr>
        <p:spPr>
          <a:xfrm>
            <a:off x="28572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117" name="Управляющая кнопка: настраиваемая 116">
            <a:hlinkClick r:id="rId27" action="ppaction://hlinksldjump" highlightClick="1"/>
          </p:cNvPr>
          <p:cNvSpPr/>
          <p:nvPr/>
        </p:nvSpPr>
        <p:spPr>
          <a:xfrm>
            <a:off x="135729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118" name="Управляющая кнопка: настраиваемая 117">
            <a:hlinkClick r:id="rId28" action="ppaction://hlinksldjump" highlightClick="1"/>
          </p:cNvPr>
          <p:cNvSpPr/>
          <p:nvPr/>
        </p:nvSpPr>
        <p:spPr>
          <a:xfrm>
            <a:off x="2428860" y="215308"/>
            <a:ext cx="644400" cy="784800"/>
          </a:xfrm>
          <a:prstGeom prst="actionButtonBlank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119" name="Управляющая кнопка: настраиваемая 118">
            <a:hlinkClick r:id="rId29" action="ppaction://hlinksldjump" highlightClick="1"/>
          </p:cNvPr>
          <p:cNvSpPr/>
          <p:nvPr/>
        </p:nvSpPr>
        <p:spPr>
          <a:xfrm>
            <a:off x="3571868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120" name="Управляющая кнопка: настраиваемая 119">
            <a:hlinkClick r:id="rId30" action="ppaction://hlinksldjump" highlightClick="1"/>
          </p:cNvPr>
          <p:cNvSpPr/>
          <p:nvPr/>
        </p:nvSpPr>
        <p:spPr>
          <a:xfrm>
            <a:off x="4714876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121" name="Управляющая кнопка: настраиваемая 120">
            <a:hlinkClick r:id="rId31" action="ppaction://hlinksldjump" highlightClick="1"/>
          </p:cNvPr>
          <p:cNvSpPr/>
          <p:nvPr/>
        </p:nvSpPr>
        <p:spPr>
          <a:xfrm>
            <a:off x="5857884" y="215308"/>
            <a:ext cx="644400" cy="784800"/>
          </a:xfrm>
          <a:prstGeom prst="actionButtonBlank">
            <a:avLst/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6</a:t>
            </a:r>
            <a:endParaRPr lang="ru-RU" sz="2800" b="1" dirty="0"/>
          </a:p>
        </p:txBody>
      </p:sp>
      <p:sp>
        <p:nvSpPr>
          <p:cNvPr id="122" name="Управляющая кнопка: настраиваемая 121">
            <a:hlinkClick r:id="rId32" action="ppaction://hlinksldjump" highlightClick="1"/>
          </p:cNvPr>
          <p:cNvSpPr/>
          <p:nvPr/>
        </p:nvSpPr>
        <p:spPr>
          <a:xfrm>
            <a:off x="7000892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7</a:t>
            </a:r>
            <a:endParaRPr lang="ru-RU" sz="2800" b="1" dirty="0"/>
          </a:p>
        </p:txBody>
      </p:sp>
      <p:sp>
        <p:nvSpPr>
          <p:cNvPr id="123" name="Управляющая кнопка: настраиваемая 122">
            <a:hlinkClick r:id="rId33" action="ppaction://hlinksldjump" highlightClick="1"/>
          </p:cNvPr>
          <p:cNvSpPr/>
          <p:nvPr/>
        </p:nvSpPr>
        <p:spPr>
          <a:xfrm>
            <a:off x="814390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8</a:t>
            </a:r>
            <a:endParaRPr lang="ru-RU" sz="2800" b="1" dirty="0"/>
          </a:p>
        </p:txBody>
      </p:sp>
      <p:sp>
        <p:nvSpPr>
          <p:cNvPr id="124" name="Управляющая кнопка: настраиваемая 123">
            <a:hlinkClick r:id="rId34" action="ppaction://hlinksldjump" highlightClick="1"/>
          </p:cNvPr>
          <p:cNvSpPr/>
          <p:nvPr/>
        </p:nvSpPr>
        <p:spPr>
          <a:xfrm>
            <a:off x="28572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9</a:t>
            </a:r>
            <a:endParaRPr lang="ru-RU" sz="2800" b="1" dirty="0"/>
          </a:p>
        </p:txBody>
      </p:sp>
      <p:sp>
        <p:nvSpPr>
          <p:cNvPr id="125" name="Управляющая кнопка: настраиваемая 124">
            <a:hlinkClick r:id="rId35" action="ppaction://hlinksldjump" highlightClick="1"/>
          </p:cNvPr>
          <p:cNvSpPr/>
          <p:nvPr/>
        </p:nvSpPr>
        <p:spPr>
          <a:xfrm>
            <a:off x="135729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10</a:t>
            </a:r>
            <a:endParaRPr lang="ru-RU" sz="2800" b="1" dirty="0"/>
          </a:p>
        </p:txBody>
      </p:sp>
      <p:sp>
        <p:nvSpPr>
          <p:cNvPr id="126" name="Управляющая кнопка: настраиваемая 125">
            <a:hlinkClick r:id="rId36" action="ppaction://hlinksldjump" highlightClick="1"/>
          </p:cNvPr>
          <p:cNvSpPr/>
          <p:nvPr/>
        </p:nvSpPr>
        <p:spPr>
          <a:xfrm>
            <a:off x="242886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11</a:t>
            </a:r>
            <a:endParaRPr lang="ru-RU" sz="2800" b="1" dirty="0"/>
          </a:p>
        </p:txBody>
      </p:sp>
      <p:sp>
        <p:nvSpPr>
          <p:cNvPr id="127" name="Управляющая кнопка: настраиваемая 126">
            <a:hlinkClick r:id="rId37" action="ppaction://hlinksldjump" highlightClick="1"/>
          </p:cNvPr>
          <p:cNvSpPr/>
          <p:nvPr/>
        </p:nvSpPr>
        <p:spPr>
          <a:xfrm>
            <a:off x="3571868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12</a:t>
            </a:r>
            <a:endParaRPr lang="ru-RU" sz="2800" b="1" dirty="0"/>
          </a:p>
        </p:txBody>
      </p:sp>
      <p:sp>
        <p:nvSpPr>
          <p:cNvPr id="128" name="Управляющая кнопка: настраиваемая 127">
            <a:hlinkClick r:id="rId38" action="ppaction://hlinksldjump" highlightClick="1"/>
          </p:cNvPr>
          <p:cNvSpPr/>
          <p:nvPr/>
        </p:nvSpPr>
        <p:spPr>
          <a:xfrm>
            <a:off x="4714876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13</a:t>
            </a:r>
            <a:endParaRPr lang="ru-RU" sz="2800" b="1" dirty="0"/>
          </a:p>
        </p:txBody>
      </p:sp>
      <p:sp>
        <p:nvSpPr>
          <p:cNvPr id="129" name="Управляющая кнопка: настраиваемая 128">
            <a:hlinkClick r:id="rId39" action="ppaction://hlinksldjump" highlightClick="1"/>
          </p:cNvPr>
          <p:cNvSpPr/>
          <p:nvPr/>
        </p:nvSpPr>
        <p:spPr>
          <a:xfrm>
            <a:off x="5857884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14</a:t>
            </a:r>
            <a:endParaRPr lang="ru-RU" sz="2800" b="1" dirty="0"/>
          </a:p>
        </p:txBody>
      </p:sp>
      <p:sp>
        <p:nvSpPr>
          <p:cNvPr id="130" name="Управляющая кнопка: настраиваемая 129">
            <a:hlinkClick r:id="rId40" action="ppaction://hlinksldjump" highlightClick="1"/>
          </p:cNvPr>
          <p:cNvSpPr/>
          <p:nvPr/>
        </p:nvSpPr>
        <p:spPr>
          <a:xfrm>
            <a:off x="7000892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15</a:t>
            </a:r>
            <a:endParaRPr lang="ru-RU" sz="2800" b="1" dirty="0"/>
          </a:p>
        </p:txBody>
      </p:sp>
      <p:sp>
        <p:nvSpPr>
          <p:cNvPr id="131" name="Управляющая кнопка: настраиваемая 130">
            <a:hlinkClick r:id="rId41" action="ppaction://hlinksldjump" highlightClick="1"/>
          </p:cNvPr>
          <p:cNvSpPr/>
          <p:nvPr/>
        </p:nvSpPr>
        <p:spPr>
          <a:xfrm>
            <a:off x="814390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16</a:t>
            </a:r>
            <a:endParaRPr lang="ru-RU" sz="2800" b="1" dirty="0"/>
          </a:p>
        </p:txBody>
      </p:sp>
      <p:sp>
        <p:nvSpPr>
          <p:cNvPr id="132" name="Управляющая кнопка: настраиваемая 131">
            <a:hlinkClick r:id="rId42" action="ppaction://hlinksldjump" highlightClick="1"/>
          </p:cNvPr>
          <p:cNvSpPr/>
          <p:nvPr/>
        </p:nvSpPr>
        <p:spPr>
          <a:xfrm>
            <a:off x="28572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17</a:t>
            </a:r>
            <a:endParaRPr lang="ru-RU" sz="2800" b="1" dirty="0"/>
          </a:p>
        </p:txBody>
      </p:sp>
      <p:sp>
        <p:nvSpPr>
          <p:cNvPr id="133" name="Управляющая кнопка: настраиваемая 132">
            <a:hlinkClick r:id="rId43" action="ppaction://hlinksldjump" highlightClick="1"/>
          </p:cNvPr>
          <p:cNvSpPr/>
          <p:nvPr/>
        </p:nvSpPr>
        <p:spPr>
          <a:xfrm>
            <a:off x="135729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18</a:t>
            </a:r>
            <a:endParaRPr lang="ru-RU" sz="2800" b="1" dirty="0"/>
          </a:p>
        </p:txBody>
      </p:sp>
      <p:sp>
        <p:nvSpPr>
          <p:cNvPr id="134" name="Управляющая кнопка: настраиваемая 133">
            <a:hlinkClick r:id="rId44" action="ppaction://hlinksldjump" highlightClick="1"/>
          </p:cNvPr>
          <p:cNvSpPr/>
          <p:nvPr/>
        </p:nvSpPr>
        <p:spPr>
          <a:xfrm>
            <a:off x="242886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19</a:t>
            </a:r>
            <a:endParaRPr lang="ru-RU" sz="2800" b="1" dirty="0"/>
          </a:p>
        </p:txBody>
      </p:sp>
      <p:sp>
        <p:nvSpPr>
          <p:cNvPr id="135" name="Управляющая кнопка: настраиваемая 134">
            <a:hlinkClick r:id="rId45" action="ppaction://hlinksldjump" highlightClick="1"/>
          </p:cNvPr>
          <p:cNvSpPr/>
          <p:nvPr/>
        </p:nvSpPr>
        <p:spPr>
          <a:xfrm>
            <a:off x="3571868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20</a:t>
            </a:r>
            <a:endParaRPr lang="ru-RU" sz="2800" b="1" dirty="0"/>
          </a:p>
        </p:txBody>
      </p:sp>
      <p:sp>
        <p:nvSpPr>
          <p:cNvPr id="136" name="Управляющая кнопка: настраиваемая 135">
            <a:hlinkClick r:id="rId46" action="ppaction://hlinksldjump" highlightClick="1"/>
          </p:cNvPr>
          <p:cNvSpPr/>
          <p:nvPr/>
        </p:nvSpPr>
        <p:spPr>
          <a:xfrm>
            <a:off x="4714876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21</a:t>
            </a:r>
            <a:endParaRPr lang="ru-RU" sz="2800" b="1" dirty="0"/>
          </a:p>
        </p:txBody>
      </p:sp>
      <p:sp>
        <p:nvSpPr>
          <p:cNvPr id="137" name="Управляющая кнопка: настраиваемая 136">
            <a:hlinkClick r:id="rId47" action="ppaction://hlinksldjump" highlightClick="1"/>
          </p:cNvPr>
          <p:cNvSpPr/>
          <p:nvPr/>
        </p:nvSpPr>
        <p:spPr>
          <a:xfrm>
            <a:off x="5857884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22</a:t>
            </a:r>
            <a:endParaRPr lang="ru-RU" sz="2800" b="1" dirty="0"/>
          </a:p>
        </p:txBody>
      </p:sp>
      <p:sp>
        <p:nvSpPr>
          <p:cNvPr id="138" name="Управляющая кнопка: настраиваемая 137">
            <a:hlinkClick r:id="rId48" action="ppaction://hlinksldjump" highlightClick="1"/>
          </p:cNvPr>
          <p:cNvSpPr/>
          <p:nvPr/>
        </p:nvSpPr>
        <p:spPr>
          <a:xfrm>
            <a:off x="7000892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23</a:t>
            </a:r>
            <a:endParaRPr lang="ru-RU" sz="2800" b="1" dirty="0"/>
          </a:p>
        </p:txBody>
      </p:sp>
      <p:sp>
        <p:nvSpPr>
          <p:cNvPr id="139" name="Управляющая кнопка: настраиваемая 138">
            <a:hlinkClick r:id="rId49" action="ppaction://hlinksldjump" highlightClick="1"/>
          </p:cNvPr>
          <p:cNvSpPr/>
          <p:nvPr/>
        </p:nvSpPr>
        <p:spPr>
          <a:xfrm>
            <a:off x="814390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24</a:t>
            </a:r>
            <a:endParaRPr lang="ru-RU" sz="2800" b="1" dirty="0"/>
          </a:p>
        </p:txBody>
      </p:sp>
      <p:sp>
        <p:nvSpPr>
          <p:cNvPr id="140" name="Управляющая кнопка: настраиваемая 139">
            <a:hlinkClick r:id="rId50" action="ppaction://hlinksldjump" highlightClick="1"/>
          </p:cNvPr>
          <p:cNvSpPr/>
          <p:nvPr/>
        </p:nvSpPr>
        <p:spPr>
          <a:xfrm>
            <a:off x="28572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25</a:t>
            </a:r>
            <a:endParaRPr lang="ru-RU" sz="2800" b="1" dirty="0"/>
          </a:p>
        </p:txBody>
      </p:sp>
      <p:sp>
        <p:nvSpPr>
          <p:cNvPr id="141" name="Управляющая кнопка: настраиваемая 140">
            <a:hlinkClick r:id="rId51" action="ppaction://hlinksldjump" highlightClick="1"/>
          </p:cNvPr>
          <p:cNvSpPr/>
          <p:nvPr/>
        </p:nvSpPr>
        <p:spPr>
          <a:xfrm>
            <a:off x="135729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26</a:t>
            </a:r>
            <a:endParaRPr lang="ru-RU" sz="2800" b="1" dirty="0"/>
          </a:p>
        </p:txBody>
      </p:sp>
      <p:sp>
        <p:nvSpPr>
          <p:cNvPr id="142" name="Управляющая кнопка: настраиваемая 141">
            <a:hlinkClick r:id="rId52" action="ppaction://hlinksldjump" highlightClick="1"/>
          </p:cNvPr>
          <p:cNvSpPr/>
          <p:nvPr/>
        </p:nvSpPr>
        <p:spPr>
          <a:xfrm>
            <a:off x="242886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27</a:t>
            </a:r>
            <a:endParaRPr lang="ru-RU" sz="2800" b="1" dirty="0"/>
          </a:p>
        </p:txBody>
      </p:sp>
      <p:sp>
        <p:nvSpPr>
          <p:cNvPr id="143" name="Управляющая кнопка: настраиваемая 142">
            <a:hlinkClick r:id="rId53" action="ppaction://hlinksldjump" highlightClick="1"/>
          </p:cNvPr>
          <p:cNvSpPr/>
          <p:nvPr/>
        </p:nvSpPr>
        <p:spPr>
          <a:xfrm>
            <a:off x="3571868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28</a:t>
            </a:r>
            <a:endParaRPr lang="ru-RU" sz="2800" b="1" dirty="0"/>
          </a:p>
        </p:txBody>
      </p:sp>
      <p:sp>
        <p:nvSpPr>
          <p:cNvPr id="144" name="Управляющая кнопка: настраиваемая 143">
            <a:hlinkClick r:id="rId54" action="ppaction://hlinksldjump" highlightClick="1"/>
          </p:cNvPr>
          <p:cNvSpPr/>
          <p:nvPr/>
        </p:nvSpPr>
        <p:spPr>
          <a:xfrm>
            <a:off x="4714876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29</a:t>
            </a:r>
            <a:endParaRPr lang="ru-RU" sz="2800" b="1" dirty="0"/>
          </a:p>
        </p:txBody>
      </p:sp>
      <p:sp>
        <p:nvSpPr>
          <p:cNvPr id="145" name="Управляющая кнопка: настраиваемая 144">
            <a:hlinkClick r:id="rId55" action="ppaction://hlinksldjump" highlightClick="1"/>
          </p:cNvPr>
          <p:cNvSpPr/>
          <p:nvPr/>
        </p:nvSpPr>
        <p:spPr>
          <a:xfrm>
            <a:off x="5857884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30</a:t>
            </a:r>
            <a:endParaRPr lang="ru-RU" sz="2800" b="1" dirty="0"/>
          </a:p>
        </p:txBody>
      </p:sp>
      <p:sp>
        <p:nvSpPr>
          <p:cNvPr id="146" name="Управляющая кнопка: настраиваемая 145">
            <a:hlinkClick r:id="rId56" action="ppaction://hlinksldjump" highlightClick="1"/>
          </p:cNvPr>
          <p:cNvSpPr/>
          <p:nvPr/>
        </p:nvSpPr>
        <p:spPr>
          <a:xfrm>
            <a:off x="7000892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31</a:t>
            </a:r>
            <a:endParaRPr lang="ru-RU" sz="2800" b="1" dirty="0"/>
          </a:p>
        </p:txBody>
      </p:sp>
      <p:sp>
        <p:nvSpPr>
          <p:cNvPr id="147" name="Управляющая кнопка: настраиваемая 146">
            <a:hlinkClick r:id="rId57" action="ppaction://hlinksldjump" highlightClick="1"/>
          </p:cNvPr>
          <p:cNvSpPr/>
          <p:nvPr/>
        </p:nvSpPr>
        <p:spPr>
          <a:xfrm>
            <a:off x="814390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32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Управляющая кнопка: настраиваемая 23">
            <a:hlinkClick r:id="rId3" action="ppaction://hlinksldjump" highlightClick="1"/>
          </p:cNvPr>
          <p:cNvSpPr/>
          <p:nvPr/>
        </p:nvSpPr>
        <p:spPr>
          <a:xfrm>
            <a:off x="242886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43</a:t>
            </a:r>
            <a:endParaRPr lang="ru-RU" sz="2800" b="1" dirty="0"/>
          </a:p>
        </p:txBody>
      </p:sp>
      <p:sp>
        <p:nvSpPr>
          <p:cNvPr id="25" name="Управляющая кнопка: настраиваемая 24">
            <a:hlinkClick r:id="rId4" action="ppaction://hlinksldjump" highlightClick="1"/>
          </p:cNvPr>
          <p:cNvSpPr/>
          <p:nvPr/>
        </p:nvSpPr>
        <p:spPr>
          <a:xfrm>
            <a:off x="3571868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44</a:t>
            </a:r>
            <a:endParaRPr lang="ru-RU" sz="2800" b="1" dirty="0"/>
          </a:p>
        </p:txBody>
      </p:sp>
      <p:sp>
        <p:nvSpPr>
          <p:cNvPr id="26" name="Управляющая кнопка: настраиваемая 25">
            <a:hlinkClick r:id="rId5" action="ppaction://hlinksldjump" highlightClick="1"/>
          </p:cNvPr>
          <p:cNvSpPr/>
          <p:nvPr/>
        </p:nvSpPr>
        <p:spPr>
          <a:xfrm>
            <a:off x="4714876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45</a:t>
            </a:r>
            <a:endParaRPr lang="ru-RU" sz="2800" b="1" dirty="0"/>
          </a:p>
        </p:txBody>
      </p:sp>
      <p:sp>
        <p:nvSpPr>
          <p:cNvPr id="27" name="Управляющая кнопка: настраиваемая 26">
            <a:hlinkClick r:id="rId6" action="ppaction://hlinksldjump" highlightClick="1"/>
          </p:cNvPr>
          <p:cNvSpPr/>
          <p:nvPr/>
        </p:nvSpPr>
        <p:spPr>
          <a:xfrm>
            <a:off x="5857884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46</a:t>
            </a:r>
            <a:endParaRPr lang="ru-RU" sz="2800" b="1" dirty="0"/>
          </a:p>
        </p:txBody>
      </p:sp>
      <p:sp>
        <p:nvSpPr>
          <p:cNvPr id="28" name="Управляющая кнопка: настраиваемая 27">
            <a:hlinkClick r:id="rId7" action="ppaction://hlinksldjump" highlightClick="1"/>
          </p:cNvPr>
          <p:cNvSpPr/>
          <p:nvPr/>
        </p:nvSpPr>
        <p:spPr>
          <a:xfrm>
            <a:off x="7000892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47</a:t>
            </a:r>
            <a:endParaRPr lang="ru-RU" sz="2800" b="1" dirty="0"/>
          </a:p>
        </p:txBody>
      </p:sp>
      <p:sp>
        <p:nvSpPr>
          <p:cNvPr id="29" name="Управляющая кнопка: настраиваемая 28">
            <a:hlinkClick r:id="rId8" action="ppaction://hlinksldjump" highlightClick="1"/>
          </p:cNvPr>
          <p:cNvSpPr/>
          <p:nvPr/>
        </p:nvSpPr>
        <p:spPr>
          <a:xfrm>
            <a:off x="814390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48</a:t>
            </a:r>
            <a:endParaRPr lang="ru-RU" sz="2800" b="1" dirty="0"/>
          </a:p>
        </p:txBody>
      </p:sp>
      <p:sp>
        <p:nvSpPr>
          <p:cNvPr id="30" name="Управляющая кнопка: настраиваемая 29">
            <a:hlinkClick r:id="rId9" action="ppaction://hlinksldjump" highlightClick="1"/>
          </p:cNvPr>
          <p:cNvSpPr/>
          <p:nvPr/>
        </p:nvSpPr>
        <p:spPr>
          <a:xfrm>
            <a:off x="242886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51</a:t>
            </a:r>
            <a:endParaRPr lang="ru-RU" sz="2800" b="1" dirty="0"/>
          </a:p>
        </p:txBody>
      </p:sp>
      <p:sp>
        <p:nvSpPr>
          <p:cNvPr id="31" name="Управляющая кнопка: настраиваемая 30">
            <a:hlinkClick r:id="rId10" action="ppaction://hlinksldjump" highlightClick="1"/>
          </p:cNvPr>
          <p:cNvSpPr/>
          <p:nvPr/>
        </p:nvSpPr>
        <p:spPr>
          <a:xfrm>
            <a:off x="3571868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52</a:t>
            </a:r>
            <a:endParaRPr lang="ru-RU" sz="2800" b="1" dirty="0"/>
          </a:p>
        </p:txBody>
      </p:sp>
      <p:sp>
        <p:nvSpPr>
          <p:cNvPr id="32" name="Управляющая кнопка: настраиваемая 31">
            <a:hlinkClick r:id="rId11" action="ppaction://hlinksldjump" highlightClick="1"/>
          </p:cNvPr>
          <p:cNvSpPr/>
          <p:nvPr/>
        </p:nvSpPr>
        <p:spPr>
          <a:xfrm>
            <a:off x="4714876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53</a:t>
            </a:r>
            <a:endParaRPr lang="ru-RU" sz="2800" b="1" dirty="0"/>
          </a:p>
        </p:txBody>
      </p:sp>
      <p:sp>
        <p:nvSpPr>
          <p:cNvPr id="33" name="Управляющая кнопка: настраиваемая 32">
            <a:hlinkClick r:id="rId12" action="ppaction://hlinksldjump" highlightClick="1"/>
          </p:cNvPr>
          <p:cNvSpPr/>
          <p:nvPr/>
        </p:nvSpPr>
        <p:spPr>
          <a:xfrm>
            <a:off x="5857884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54</a:t>
            </a:r>
            <a:endParaRPr lang="ru-RU" sz="2800" b="1" dirty="0"/>
          </a:p>
        </p:txBody>
      </p:sp>
      <p:sp>
        <p:nvSpPr>
          <p:cNvPr id="34" name="Управляющая кнопка: настраиваемая 33">
            <a:hlinkClick r:id="rId13" action="ppaction://hlinksldjump" highlightClick="1"/>
          </p:cNvPr>
          <p:cNvSpPr/>
          <p:nvPr/>
        </p:nvSpPr>
        <p:spPr>
          <a:xfrm>
            <a:off x="7000892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55</a:t>
            </a:r>
            <a:endParaRPr lang="ru-RU" sz="2800" b="1" dirty="0"/>
          </a:p>
        </p:txBody>
      </p:sp>
      <p:sp>
        <p:nvSpPr>
          <p:cNvPr id="35" name="Управляющая кнопка: настраиваемая 34">
            <a:hlinkClick r:id="rId14" action="ppaction://hlinksldjump" highlightClick="1"/>
          </p:cNvPr>
          <p:cNvSpPr/>
          <p:nvPr/>
        </p:nvSpPr>
        <p:spPr>
          <a:xfrm>
            <a:off x="814390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56</a:t>
            </a:r>
            <a:endParaRPr lang="ru-RU" sz="2800" b="1" dirty="0"/>
          </a:p>
        </p:txBody>
      </p:sp>
      <p:sp>
        <p:nvSpPr>
          <p:cNvPr id="40" name="Управляющая кнопка: настраиваемая 39">
            <a:hlinkClick r:id="rId15" action="ppaction://hlinksldjump" highlightClick="1"/>
          </p:cNvPr>
          <p:cNvSpPr/>
          <p:nvPr/>
        </p:nvSpPr>
        <p:spPr>
          <a:xfrm>
            <a:off x="135729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50</a:t>
            </a:r>
            <a:endParaRPr lang="ru-RU" sz="2800" b="1" dirty="0"/>
          </a:p>
        </p:txBody>
      </p:sp>
      <p:cxnSp>
        <p:nvCxnSpPr>
          <p:cNvPr id="107" name="Прямая соединительная линия 106"/>
          <p:cNvCxnSpPr/>
          <p:nvPr/>
        </p:nvCxnSpPr>
        <p:spPr>
          <a:xfrm rot="5400000" flipH="1" flipV="1">
            <a:off x="1500166" y="5214950"/>
            <a:ext cx="571504" cy="2857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8" name="Прямая соединительная линия 107"/>
          <p:cNvCxnSpPr/>
          <p:nvPr/>
        </p:nvCxnSpPr>
        <p:spPr>
          <a:xfrm rot="16200000" flipH="1">
            <a:off x="1428728" y="5429264"/>
            <a:ext cx="285752" cy="142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9" name="Управляющая кнопка: настраиваемая 108">
            <a:hlinkClick r:id="rId16" action="ppaction://hlinksldjump" highlightClick="1"/>
          </p:cNvPr>
          <p:cNvSpPr/>
          <p:nvPr/>
        </p:nvSpPr>
        <p:spPr>
          <a:xfrm>
            <a:off x="28572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49</a:t>
            </a:r>
            <a:endParaRPr lang="ru-RU" sz="2800" b="1" dirty="0"/>
          </a:p>
        </p:txBody>
      </p:sp>
      <p:sp>
        <p:nvSpPr>
          <p:cNvPr id="110" name="Управляющая кнопка: настраиваемая 109">
            <a:hlinkClick r:id="rId17" action="ppaction://hlinksldjump" highlightClick="1"/>
          </p:cNvPr>
          <p:cNvSpPr/>
          <p:nvPr/>
        </p:nvSpPr>
        <p:spPr>
          <a:xfrm>
            <a:off x="28572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111" name="Управляющая кнопка: настраиваемая 110">
            <a:hlinkClick r:id="rId18" action="ppaction://hlinksldjump" highlightClick="1"/>
          </p:cNvPr>
          <p:cNvSpPr/>
          <p:nvPr/>
        </p:nvSpPr>
        <p:spPr>
          <a:xfrm>
            <a:off x="135729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112" name="Управляющая кнопка: настраиваемая 111">
            <a:hlinkClick r:id="rId19" action="ppaction://hlinksldjump" highlightClick="1"/>
          </p:cNvPr>
          <p:cNvSpPr/>
          <p:nvPr/>
        </p:nvSpPr>
        <p:spPr>
          <a:xfrm>
            <a:off x="2428860" y="215308"/>
            <a:ext cx="644400" cy="784800"/>
          </a:xfrm>
          <a:prstGeom prst="actionButtonBlank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113" name="Управляющая кнопка: настраиваемая 112">
            <a:hlinkClick r:id="rId20" action="ppaction://hlinksldjump" highlightClick="1"/>
          </p:cNvPr>
          <p:cNvSpPr/>
          <p:nvPr/>
        </p:nvSpPr>
        <p:spPr>
          <a:xfrm>
            <a:off x="3571868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114" name="Управляющая кнопка: настраиваемая 113">
            <a:hlinkClick r:id="rId21" action="ppaction://hlinksldjump" highlightClick="1"/>
          </p:cNvPr>
          <p:cNvSpPr/>
          <p:nvPr/>
        </p:nvSpPr>
        <p:spPr>
          <a:xfrm>
            <a:off x="4714876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115" name="Управляющая кнопка: настраиваемая 114">
            <a:hlinkClick r:id="rId22" action="ppaction://hlinksldjump" highlightClick="1"/>
          </p:cNvPr>
          <p:cNvSpPr/>
          <p:nvPr/>
        </p:nvSpPr>
        <p:spPr>
          <a:xfrm>
            <a:off x="5857884" y="215308"/>
            <a:ext cx="644400" cy="784800"/>
          </a:xfrm>
          <a:prstGeom prst="actionButtonBlank">
            <a:avLst/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6</a:t>
            </a:r>
            <a:endParaRPr lang="ru-RU" sz="2800" b="1" dirty="0"/>
          </a:p>
        </p:txBody>
      </p:sp>
      <p:sp>
        <p:nvSpPr>
          <p:cNvPr id="116" name="Управляющая кнопка: настраиваемая 115">
            <a:hlinkClick r:id="rId23" action="ppaction://hlinksldjump" highlightClick="1"/>
          </p:cNvPr>
          <p:cNvSpPr/>
          <p:nvPr/>
        </p:nvSpPr>
        <p:spPr>
          <a:xfrm>
            <a:off x="7000892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7</a:t>
            </a:r>
            <a:endParaRPr lang="ru-RU" sz="2800" b="1" dirty="0"/>
          </a:p>
        </p:txBody>
      </p:sp>
      <p:sp>
        <p:nvSpPr>
          <p:cNvPr id="117" name="Управляющая кнопка: настраиваемая 116">
            <a:hlinkClick r:id="rId24" action="ppaction://hlinksldjump" highlightClick="1"/>
          </p:cNvPr>
          <p:cNvSpPr/>
          <p:nvPr/>
        </p:nvSpPr>
        <p:spPr>
          <a:xfrm>
            <a:off x="814390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8</a:t>
            </a:r>
            <a:endParaRPr lang="ru-RU" sz="2800" b="1" dirty="0"/>
          </a:p>
        </p:txBody>
      </p:sp>
      <p:sp>
        <p:nvSpPr>
          <p:cNvPr id="118" name="Управляющая кнопка: настраиваемая 117">
            <a:hlinkClick r:id="rId25" action="ppaction://hlinksldjump" highlightClick="1"/>
          </p:cNvPr>
          <p:cNvSpPr/>
          <p:nvPr/>
        </p:nvSpPr>
        <p:spPr>
          <a:xfrm>
            <a:off x="28572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9</a:t>
            </a:r>
            <a:endParaRPr lang="ru-RU" sz="2800" b="1" dirty="0"/>
          </a:p>
        </p:txBody>
      </p:sp>
      <p:sp>
        <p:nvSpPr>
          <p:cNvPr id="119" name="Управляющая кнопка: настраиваемая 118">
            <a:hlinkClick r:id="rId26" action="ppaction://hlinksldjump" highlightClick="1"/>
          </p:cNvPr>
          <p:cNvSpPr/>
          <p:nvPr/>
        </p:nvSpPr>
        <p:spPr>
          <a:xfrm>
            <a:off x="135729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10</a:t>
            </a:r>
            <a:endParaRPr lang="ru-RU" sz="2800" b="1" dirty="0"/>
          </a:p>
        </p:txBody>
      </p:sp>
      <p:sp>
        <p:nvSpPr>
          <p:cNvPr id="120" name="Управляющая кнопка: настраиваемая 119">
            <a:hlinkClick r:id="rId27" action="ppaction://hlinksldjump" highlightClick="1"/>
          </p:cNvPr>
          <p:cNvSpPr/>
          <p:nvPr/>
        </p:nvSpPr>
        <p:spPr>
          <a:xfrm>
            <a:off x="242886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11</a:t>
            </a:r>
            <a:endParaRPr lang="ru-RU" sz="2800" b="1" dirty="0"/>
          </a:p>
        </p:txBody>
      </p:sp>
      <p:sp>
        <p:nvSpPr>
          <p:cNvPr id="121" name="Управляющая кнопка: настраиваемая 120">
            <a:hlinkClick r:id="rId28" action="ppaction://hlinksldjump" highlightClick="1"/>
          </p:cNvPr>
          <p:cNvSpPr/>
          <p:nvPr/>
        </p:nvSpPr>
        <p:spPr>
          <a:xfrm>
            <a:off x="3571868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12</a:t>
            </a:r>
            <a:endParaRPr lang="ru-RU" sz="2800" b="1" dirty="0"/>
          </a:p>
        </p:txBody>
      </p:sp>
      <p:sp>
        <p:nvSpPr>
          <p:cNvPr id="122" name="Управляющая кнопка: настраиваемая 121">
            <a:hlinkClick r:id="rId29" action="ppaction://hlinksldjump" highlightClick="1"/>
          </p:cNvPr>
          <p:cNvSpPr/>
          <p:nvPr/>
        </p:nvSpPr>
        <p:spPr>
          <a:xfrm>
            <a:off x="4714876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13</a:t>
            </a:r>
            <a:endParaRPr lang="ru-RU" sz="2800" b="1" dirty="0"/>
          </a:p>
        </p:txBody>
      </p:sp>
      <p:sp>
        <p:nvSpPr>
          <p:cNvPr id="123" name="Управляющая кнопка: настраиваемая 122">
            <a:hlinkClick r:id="rId30" action="ppaction://hlinksldjump" highlightClick="1"/>
          </p:cNvPr>
          <p:cNvSpPr/>
          <p:nvPr/>
        </p:nvSpPr>
        <p:spPr>
          <a:xfrm>
            <a:off x="5857884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14</a:t>
            </a:r>
            <a:endParaRPr lang="ru-RU" sz="2800" b="1" dirty="0"/>
          </a:p>
        </p:txBody>
      </p:sp>
      <p:sp>
        <p:nvSpPr>
          <p:cNvPr id="124" name="Управляющая кнопка: настраиваемая 123">
            <a:hlinkClick r:id="rId31" action="ppaction://hlinksldjump" highlightClick="1"/>
          </p:cNvPr>
          <p:cNvSpPr/>
          <p:nvPr/>
        </p:nvSpPr>
        <p:spPr>
          <a:xfrm>
            <a:off x="7000892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15</a:t>
            </a:r>
            <a:endParaRPr lang="ru-RU" sz="2800" b="1" dirty="0"/>
          </a:p>
        </p:txBody>
      </p:sp>
      <p:sp>
        <p:nvSpPr>
          <p:cNvPr id="125" name="Управляющая кнопка: настраиваемая 124">
            <a:hlinkClick r:id="rId32" action="ppaction://hlinksldjump" highlightClick="1"/>
          </p:cNvPr>
          <p:cNvSpPr/>
          <p:nvPr/>
        </p:nvSpPr>
        <p:spPr>
          <a:xfrm>
            <a:off x="814390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16</a:t>
            </a:r>
            <a:endParaRPr lang="ru-RU" sz="2800" b="1" dirty="0"/>
          </a:p>
        </p:txBody>
      </p:sp>
      <p:sp>
        <p:nvSpPr>
          <p:cNvPr id="126" name="Управляющая кнопка: настраиваемая 125">
            <a:hlinkClick r:id="rId33" action="ppaction://hlinksldjump" highlightClick="1"/>
          </p:cNvPr>
          <p:cNvSpPr/>
          <p:nvPr/>
        </p:nvSpPr>
        <p:spPr>
          <a:xfrm>
            <a:off x="28572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17</a:t>
            </a:r>
            <a:endParaRPr lang="ru-RU" sz="2800" b="1" dirty="0"/>
          </a:p>
        </p:txBody>
      </p:sp>
      <p:sp>
        <p:nvSpPr>
          <p:cNvPr id="127" name="Управляющая кнопка: настраиваемая 126">
            <a:hlinkClick r:id="rId34" action="ppaction://hlinksldjump" highlightClick="1"/>
          </p:cNvPr>
          <p:cNvSpPr/>
          <p:nvPr/>
        </p:nvSpPr>
        <p:spPr>
          <a:xfrm>
            <a:off x="135729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18</a:t>
            </a:r>
            <a:endParaRPr lang="ru-RU" sz="2800" b="1" dirty="0"/>
          </a:p>
        </p:txBody>
      </p:sp>
      <p:sp>
        <p:nvSpPr>
          <p:cNvPr id="128" name="Управляющая кнопка: настраиваемая 127">
            <a:hlinkClick r:id="rId35" action="ppaction://hlinksldjump" highlightClick="1"/>
          </p:cNvPr>
          <p:cNvSpPr/>
          <p:nvPr/>
        </p:nvSpPr>
        <p:spPr>
          <a:xfrm>
            <a:off x="242886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19</a:t>
            </a:r>
            <a:endParaRPr lang="ru-RU" sz="2800" b="1" dirty="0"/>
          </a:p>
        </p:txBody>
      </p:sp>
      <p:sp>
        <p:nvSpPr>
          <p:cNvPr id="129" name="Управляющая кнопка: настраиваемая 128">
            <a:hlinkClick r:id="rId36" action="ppaction://hlinksldjump" highlightClick="1"/>
          </p:cNvPr>
          <p:cNvSpPr/>
          <p:nvPr/>
        </p:nvSpPr>
        <p:spPr>
          <a:xfrm>
            <a:off x="3571868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20</a:t>
            </a:r>
            <a:endParaRPr lang="ru-RU" sz="2800" b="1" dirty="0"/>
          </a:p>
        </p:txBody>
      </p:sp>
      <p:sp>
        <p:nvSpPr>
          <p:cNvPr id="130" name="Управляющая кнопка: настраиваемая 129">
            <a:hlinkClick r:id="rId37" action="ppaction://hlinksldjump" highlightClick="1"/>
          </p:cNvPr>
          <p:cNvSpPr/>
          <p:nvPr/>
        </p:nvSpPr>
        <p:spPr>
          <a:xfrm>
            <a:off x="4714876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21</a:t>
            </a:r>
            <a:endParaRPr lang="ru-RU" sz="2800" b="1" dirty="0"/>
          </a:p>
        </p:txBody>
      </p:sp>
      <p:sp>
        <p:nvSpPr>
          <p:cNvPr id="131" name="Управляющая кнопка: настраиваемая 130">
            <a:hlinkClick r:id="rId38" action="ppaction://hlinksldjump" highlightClick="1"/>
          </p:cNvPr>
          <p:cNvSpPr/>
          <p:nvPr/>
        </p:nvSpPr>
        <p:spPr>
          <a:xfrm>
            <a:off x="5857884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22</a:t>
            </a:r>
            <a:endParaRPr lang="ru-RU" sz="2800" b="1" dirty="0"/>
          </a:p>
        </p:txBody>
      </p:sp>
      <p:sp>
        <p:nvSpPr>
          <p:cNvPr id="132" name="Управляющая кнопка: настраиваемая 131">
            <a:hlinkClick r:id="rId39" action="ppaction://hlinksldjump" highlightClick="1"/>
          </p:cNvPr>
          <p:cNvSpPr/>
          <p:nvPr/>
        </p:nvSpPr>
        <p:spPr>
          <a:xfrm>
            <a:off x="7000892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23</a:t>
            </a:r>
            <a:endParaRPr lang="ru-RU" sz="2800" b="1" dirty="0"/>
          </a:p>
        </p:txBody>
      </p:sp>
      <p:sp>
        <p:nvSpPr>
          <p:cNvPr id="133" name="Управляющая кнопка: настраиваемая 132">
            <a:hlinkClick r:id="rId40" action="ppaction://hlinksldjump" highlightClick="1"/>
          </p:cNvPr>
          <p:cNvSpPr/>
          <p:nvPr/>
        </p:nvSpPr>
        <p:spPr>
          <a:xfrm>
            <a:off x="814390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24</a:t>
            </a:r>
            <a:endParaRPr lang="ru-RU" sz="2800" b="1" dirty="0"/>
          </a:p>
        </p:txBody>
      </p:sp>
      <p:sp>
        <p:nvSpPr>
          <p:cNvPr id="134" name="Управляющая кнопка: настраиваемая 133">
            <a:hlinkClick r:id="rId41" action="ppaction://hlinksldjump" highlightClick="1"/>
          </p:cNvPr>
          <p:cNvSpPr/>
          <p:nvPr/>
        </p:nvSpPr>
        <p:spPr>
          <a:xfrm>
            <a:off x="28572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25</a:t>
            </a:r>
            <a:endParaRPr lang="ru-RU" sz="2800" b="1" dirty="0"/>
          </a:p>
        </p:txBody>
      </p:sp>
      <p:sp>
        <p:nvSpPr>
          <p:cNvPr id="135" name="Управляющая кнопка: настраиваемая 134">
            <a:hlinkClick r:id="rId42" action="ppaction://hlinksldjump" highlightClick="1"/>
          </p:cNvPr>
          <p:cNvSpPr/>
          <p:nvPr/>
        </p:nvSpPr>
        <p:spPr>
          <a:xfrm>
            <a:off x="135729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26</a:t>
            </a:r>
            <a:endParaRPr lang="ru-RU" sz="2800" b="1" dirty="0"/>
          </a:p>
        </p:txBody>
      </p:sp>
      <p:sp>
        <p:nvSpPr>
          <p:cNvPr id="136" name="Управляющая кнопка: настраиваемая 135">
            <a:hlinkClick r:id="rId43" action="ppaction://hlinksldjump" highlightClick="1"/>
          </p:cNvPr>
          <p:cNvSpPr/>
          <p:nvPr/>
        </p:nvSpPr>
        <p:spPr>
          <a:xfrm>
            <a:off x="242886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27</a:t>
            </a:r>
            <a:endParaRPr lang="ru-RU" sz="2800" b="1" dirty="0"/>
          </a:p>
        </p:txBody>
      </p:sp>
      <p:sp>
        <p:nvSpPr>
          <p:cNvPr id="137" name="Управляющая кнопка: настраиваемая 136">
            <a:hlinkClick r:id="rId44" action="ppaction://hlinksldjump" highlightClick="1"/>
          </p:cNvPr>
          <p:cNvSpPr/>
          <p:nvPr/>
        </p:nvSpPr>
        <p:spPr>
          <a:xfrm>
            <a:off x="3571868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28</a:t>
            </a:r>
            <a:endParaRPr lang="ru-RU" sz="2800" b="1" dirty="0"/>
          </a:p>
        </p:txBody>
      </p:sp>
      <p:sp>
        <p:nvSpPr>
          <p:cNvPr id="138" name="Управляющая кнопка: настраиваемая 137">
            <a:hlinkClick r:id="rId45" action="ppaction://hlinksldjump" highlightClick="1"/>
          </p:cNvPr>
          <p:cNvSpPr/>
          <p:nvPr/>
        </p:nvSpPr>
        <p:spPr>
          <a:xfrm>
            <a:off x="4714876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29</a:t>
            </a:r>
            <a:endParaRPr lang="ru-RU" sz="2800" b="1" dirty="0"/>
          </a:p>
        </p:txBody>
      </p:sp>
      <p:sp>
        <p:nvSpPr>
          <p:cNvPr id="139" name="Управляющая кнопка: настраиваемая 138">
            <a:hlinkClick r:id="rId46" action="ppaction://hlinksldjump" highlightClick="1"/>
          </p:cNvPr>
          <p:cNvSpPr/>
          <p:nvPr/>
        </p:nvSpPr>
        <p:spPr>
          <a:xfrm>
            <a:off x="5857884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30</a:t>
            </a:r>
            <a:endParaRPr lang="ru-RU" sz="2800" b="1" dirty="0"/>
          </a:p>
        </p:txBody>
      </p:sp>
      <p:sp>
        <p:nvSpPr>
          <p:cNvPr id="140" name="Управляющая кнопка: настраиваемая 139">
            <a:hlinkClick r:id="rId47" action="ppaction://hlinksldjump" highlightClick="1"/>
          </p:cNvPr>
          <p:cNvSpPr/>
          <p:nvPr/>
        </p:nvSpPr>
        <p:spPr>
          <a:xfrm>
            <a:off x="7000892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31</a:t>
            </a:r>
            <a:endParaRPr lang="ru-RU" sz="2800" b="1" dirty="0"/>
          </a:p>
        </p:txBody>
      </p:sp>
      <p:sp>
        <p:nvSpPr>
          <p:cNvPr id="141" name="Управляющая кнопка: настраиваемая 140">
            <a:hlinkClick r:id="rId48" action="ppaction://hlinksldjump" highlightClick="1"/>
          </p:cNvPr>
          <p:cNvSpPr/>
          <p:nvPr/>
        </p:nvSpPr>
        <p:spPr>
          <a:xfrm>
            <a:off x="814390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32</a:t>
            </a:r>
            <a:endParaRPr lang="ru-RU" sz="2800" b="1" dirty="0"/>
          </a:p>
        </p:txBody>
      </p:sp>
      <p:sp>
        <p:nvSpPr>
          <p:cNvPr id="142" name="Управляющая кнопка: настраиваемая 141">
            <a:hlinkClick r:id="rId49" action="ppaction://hlinksldjump" highlightClick="1"/>
          </p:cNvPr>
          <p:cNvSpPr/>
          <p:nvPr/>
        </p:nvSpPr>
        <p:spPr>
          <a:xfrm>
            <a:off x="242886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35</a:t>
            </a:r>
            <a:endParaRPr lang="ru-RU" sz="2800" b="1" dirty="0"/>
          </a:p>
        </p:txBody>
      </p:sp>
      <p:sp>
        <p:nvSpPr>
          <p:cNvPr id="143" name="Управляющая кнопка: настраиваемая 142">
            <a:hlinkClick r:id="rId50" action="ppaction://hlinksldjump" highlightClick="1"/>
          </p:cNvPr>
          <p:cNvSpPr/>
          <p:nvPr/>
        </p:nvSpPr>
        <p:spPr>
          <a:xfrm>
            <a:off x="3571868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36</a:t>
            </a:r>
            <a:endParaRPr lang="ru-RU" sz="2800" b="1" dirty="0"/>
          </a:p>
        </p:txBody>
      </p:sp>
      <p:sp>
        <p:nvSpPr>
          <p:cNvPr id="144" name="Управляющая кнопка: настраиваемая 143">
            <a:hlinkClick r:id="rId51" action="ppaction://hlinksldjump" highlightClick="1"/>
          </p:cNvPr>
          <p:cNvSpPr/>
          <p:nvPr/>
        </p:nvSpPr>
        <p:spPr>
          <a:xfrm>
            <a:off x="4714876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37</a:t>
            </a:r>
            <a:endParaRPr lang="ru-RU" sz="2800" b="1" dirty="0"/>
          </a:p>
        </p:txBody>
      </p:sp>
      <p:sp>
        <p:nvSpPr>
          <p:cNvPr id="145" name="Управляющая кнопка: настраиваемая 144">
            <a:hlinkClick r:id="rId52" action="ppaction://hlinksldjump" highlightClick="1"/>
          </p:cNvPr>
          <p:cNvSpPr/>
          <p:nvPr/>
        </p:nvSpPr>
        <p:spPr>
          <a:xfrm>
            <a:off x="5857884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38</a:t>
            </a:r>
            <a:endParaRPr lang="ru-RU" sz="2800" b="1" dirty="0"/>
          </a:p>
        </p:txBody>
      </p:sp>
      <p:sp>
        <p:nvSpPr>
          <p:cNvPr id="146" name="Управляющая кнопка: настраиваемая 145">
            <a:hlinkClick r:id="rId53" action="ppaction://hlinksldjump" highlightClick="1"/>
          </p:cNvPr>
          <p:cNvSpPr/>
          <p:nvPr/>
        </p:nvSpPr>
        <p:spPr>
          <a:xfrm>
            <a:off x="7000892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39</a:t>
            </a:r>
            <a:endParaRPr lang="ru-RU" sz="2800" b="1" dirty="0"/>
          </a:p>
        </p:txBody>
      </p:sp>
      <p:sp>
        <p:nvSpPr>
          <p:cNvPr id="147" name="Управляющая кнопка: настраиваемая 146">
            <a:hlinkClick r:id="rId54" action="ppaction://hlinksldjump" highlightClick="1"/>
          </p:cNvPr>
          <p:cNvSpPr/>
          <p:nvPr/>
        </p:nvSpPr>
        <p:spPr>
          <a:xfrm>
            <a:off x="814390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40</a:t>
            </a:r>
            <a:endParaRPr lang="ru-RU" sz="2800" b="1" dirty="0"/>
          </a:p>
        </p:txBody>
      </p:sp>
      <p:sp>
        <p:nvSpPr>
          <p:cNvPr id="148" name="Управляющая кнопка: настраиваемая 147">
            <a:hlinkClick r:id="rId55" action="ppaction://hlinksldjump" highlightClick="1"/>
          </p:cNvPr>
          <p:cNvSpPr/>
          <p:nvPr/>
        </p:nvSpPr>
        <p:spPr>
          <a:xfrm>
            <a:off x="28572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33</a:t>
            </a:r>
            <a:endParaRPr lang="ru-RU" sz="2800" b="1" dirty="0"/>
          </a:p>
        </p:txBody>
      </p:sp>
      <p:sp>
        <p:nvSpPr>
          <p:cNvPr id="149" name="Управляющая кнопка: настраиваемая 148">
            <a:hlinkClick r:id="rId56" action="ppaction://hlinksldjump" highlightClick="1"/>
          </p:cNvPr>
          <p:cNvSpPr/>
          <p:nvPr/>
        </p:nvSpPr>
        <p:spPr>
          <a:xfrm>
            <a:off x="135729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34</a:t>
            </a:r>
            <a:endParaRPr lang="ru-RU" sz="2800" b="1" dirty="0"/>
          </a:p>
        </p:txBody>
      </p:sp>
      <p:sp>
        <p:nvSpPr>
          <p:cNvPr id="150" name="Управляющая кнопка: настраиваемая 149">
            <a:hlinkClick r:id="rId57" action="ppaction://hlinksldjump" highlightClick="1"/>
          </p:cNvPr>
          <p:cNvSpPr/>
          <p:nvPr/>
        </p:nvSpPr>
        <p:spPr>
          <a:xfrm>
            <a:off x="28572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41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Управляющая кнопка: настраиваемая 24">
            <a:hlinkClick r:id="rId3" action="ppaction://hlinksldjump" highlightClick="1"/>
          </p:cNvPr>
          <p:cNvSpPr/>
          <p:nvPr/>
        </p:nvSpPr>
        <p:spPr>
          <a:xfrm>
            <a:off x="3571868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44</a:t>
            </a:r>
            <a:endParaRPr lang="ru-RU" sz="2800" b="1" dirty="0"/>
          </a:p>
        </p:txBody>
      </p:sp>
      <p:sp>
        <p:nvSpPr>
          <p:cNvPr id="26" name="Управляющая кнопка: настраиваемая 25">
            <a:hlinkClick r:id="rId4" action="ppaction://hlinksldjump" highlightClick="1"/>
          </p:cNvPr>
          <p:cNvSpPr/>
          <p:nvPr/>
        </p:nvSpPr>
        <p:spPr>
          <a:xfrm>
            <a:off x="4714876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45</a:t>
            </a:r>
            <a:endParaRPr lang="ru-RU" sz="2800" b="1" dirty="0"/>
          </a:p>
        </p:txBody>
      </p:sp>
      <p:sp>
        <p:nvSpPr>
          <p:cNvPr id="27" name="Управляющая кнопка: настраиваемая 26">
            <a:hlinkClick r:id="rId5" action="ppaction://hlinksldjump" highlightClick="1"/>
          </p:cNvPr>
          <p:cNvSpPr/>
          <p:nvPr/>
        </p:nvSpPr>
        <p:spPr>
          <a:xfrm>
            <a:off x="5857884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46</a:t>
            </a:r>
            <a:endParaRPr lang="ru-RU" sz="2800" b="1" dirty="0"/>
          </a:p>
        </p:txBody>
      </p:sp>
      <p:sp>
        <p:nvSpPr>
          <p:cNvPr id="28" name="Управляющая кнопка: настраиваемая 27">
            <a:hlinkClick r:id="rId6" action="ppaction://hlinksldjump" highlightClick="1"/>
          </p:cNvPr>
          <p:cNvSpPr/>
          <p:nvPr/>
        </p:nvSpPr>
        <p:spPr>
          <a:xfrm>
            <a:off x="7000892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47</a:t>
            </a:r>
            <a:endParaRPr lang="ru-RU" sz="2800" b="1" dirty="0"/>
          </a:p>
        </p:txBody>
      </p:sp>
      <p:sp>
        <p:nvSpPr>
          <p:cNvPr id="29" name="Управляющая кнопка: настраиваемая 28">
            <a:hlinkClick r:id="rId7" action="ppaction://hlinksldjump" highlightClick="1"/>
          </p:cNvPr>
          <p:cNvSpPr/>
          <p:nvPr/>
        </p:nvSpPr>
        <p:spPr>
          <a:xfrm>
            <a:off x="814390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48</a:t>
            </a:r>
            <a:endParaRPr lang="ru-RU" sz="2800" b="1" dirty="0"/>
          </a:p>
        </p:txBody>
      </p:sp>
      <p:sp>
        <p:nvSpPr>
          <p:cNvPr id="30" name="Управляющая кнопка: настраиваемая 29">
            <a:hlinkClick r:id="rId8" action="ppaction://hlinksldjump" highlightClick="1"/>
          </p:cNvPr>
          <p:cNvSpPr/>
          <p:nvPr/>
        </p:nvSpPr>
        <p:spPr>
          <a:xfrm>
            <a:off x="242886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51</a:t>
            </a:r>
            <a:endParaRPr lang="ru-RU" sz="2800" b="1" dirty="0"/>
          </a:p>
        </p:txBody>
      </p:sp>
      <p:sp>
        <p:nvSpPr>
          <p:cNvPr id="31" name="Управляющая кнопка: настраиваемая 30">
            <a:hlinkClick r:id="rId9" action="ppaction://hlinksldjump" highlightClick="1"/>
          </p:cNvPr>
          <p:cNvSpPr/>
          <p:nvPr/>
        </p:nvSpPr>
        <p:spPr>
          <a:xfrm>
            <a:off x="3571868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52</a:t>
            </a:r>
            <a:endParaRPr lang="ru-RU" sz="2800" b="1" dirty="0"/>
          </a:p>
        </p:txBody>
      </p:sp>
      <p:sp>
        <p:nvSpPr>
          <p:cNvPr id="32" name="Управляющая кнопка: настраиваемая 31">
            <a:hlinkClick r:id="rId10" action="ppaction://hlinksldjump" highlightClick="1"/>
          </p:cNvPr>
          <p:cNvSpPr/>
          <p:nvPr/>
        </p:nvSpPr>
        <p:spPr>
          <a:xfrm>
            <a:off x="4714876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53</a:t>
            </a:r>
            <a:endParaRPr lang="ru-RU" sz="2800" b="1" dirty="0"/>
          </a:p>
        </p:txBody>
      </p:sp>
      <p:sp>
        <p:nvSpPr>
          <p:cNvPr id="33" name="Управляющая кнопка: настраиваемая 32">
            <a:hlinkClick r:id="rId11" action="ppaction://hlinksldjump" highlightClick="1"/>
          </p:cNvPr>
          <p:cNvSpPr/>
          <p:nvPr/>
        </p:nvSpPr>
        <p:spPr>
          <a:xfrm>
            <a:off x="5857884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54</a:t>
            </a:r>
            <a:endParaRPr lang="ru-RU" sz="2800" b="1" dirty="0"/>
          </a:p>
        </p:txBody>
      </p:sp>
      <p:sp>
        <p:nvSpPr>
          <p:cNvPr id="34" name="Управляющая кнопка: настраиваемая 33">
            <a:hlinkClick r:id="rId12" action="ppaction://hlinksldjump" highlightClick="1"/>
          </p:cNvPr>
          <p:cNvSpPr/>
          <p:nvPr/>
        </p:nvSpPr>
        <p:spPr>
          <a:xfrm>
            <a:off x="7000892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55</a:t>
            </a:r>
            <a:endParaRPr lang="ru-RU" sz="2800" b="1" dirty="0"/>
          </a:p>
        </p:txBody>
      </p:sp>
      <p:sp>
        <p:nvSpPr>
          <p:cNvPr id="35" name="Управляющая кнопка: настраиваемая 34">
            <a:hlinkClick r:id="rId13" action="ppaction://hlinksldjump" highlightClick="1"/>
          </p:cNvPr>
          <p:cNvSpPr/>
          <p:nvPr/>
        </p:nvSpPr>
        <p:spPr>
          <a:xfrm>
            <a:off x="814390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56</a:t>
            </a:r>
            <a:endParaRPr lang="ru-RU" sz="2800" b="1" dirty="0"/>
          </a:p>
        </p:txBody>
      </p:sp>
      <p:sp>
        <p:nvSpPr>
          <p:cNvPr id="40" name="Управляющая кнопка: настраиваемая 39">
            <a:hlinkClick r:id="rId14" action="ppaction://hlinksldjump" highlightClick="1"/>
          </p:cNvPr>
          <p:cNvSpPr/>
          <p:nvPr/>
        </p:nvSpPr>
        <p:spPr>
          <a:xfrm>
            <a:off x="135729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50</a:t>
            </a:r>
            <a:endParaRPr lang="ru-RU" sz="2800" b="1" dirty="0"/>
          </a:p>
        </p:txBody>
      </p:sp>
      <p:cxnSp>
        <p:nvCxnSpPr>
          <p:cNvPr id="109" name="Прямая соединительная линия 108"/>
          <p:cNvCxnSpPr/>
          <p:nvPr/>
        </p:nvCxnSpPr>
        <p:spPr>
          <a:xfrm rot="5400000" flipH="1" flipV="1">
            <a:off x="2643174" y="5214950"/>
            <a:ext cx="571504" cy="2857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0" name="Прямая соединительная линия 109"/>
          <p:cNvCxnSpPr/>
          <p:nvPr/>
        </p:nvCxnSpPr>
        <p:spPr>
          <a:xfrm rot="16200000" flipH="1">
            <a:off x="2571736" y="5429264"/>
            <a:ext cx="285752" cy="142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1" name="Управляющая кнопка: настраиваемая 110">
            <a:hlinkClick r:id="rId15" action="ppaction://hlinksldjump" highlightClick="1"/>
          </p:cNvPr>
          <p:cNvSpPr/>
          <p:nvPr/>
        </p:nvSpPr>
        <p:spPr>
          <a:xfrm>
            <a:off x="28572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49</a:t>
            </a:r>
            <a:endParaRPr lang="ru-RU" sz="2800" b="1" dirty="0"/>
          </a:p>
        </p:txBody>
      </p:sp>
      <p:sp>
        <p:nvSpPr>
          <p:cNvPr id="112" name="Управляющая кнопка: настраиваемая 111">
            <a:hlinkClick r:id="rId16" action="ppaction://hlinksldjump" highlightClick="1"/>
          </p:cNvPr>
          <p:cNvSpPr/>
          <p:nvPr/>
        </p:nvSpPr>
        <p:spPr>
          <a:xfrm>
            <a:off x="28572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113" name="Управляющая кнопка: настраиваемая 112">
            <a:hlinkClick r:id="rId17" action="ppaction://hlinksldjump" highlightClick="1"/>
          </p:cNvPr>
          <p:cNvSpPr/>
          <p:nvPr/>
        </p:nvSpPr>
        <p:spPr>
          <a:xfrm>
            <a:off x="135729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114" name="Управляющая кнопка: настраиваемая 113">
            <a:hlinkClick r:id="rId18" action="ppaction://hlinksldjump" highlightClick="1"/>
          </p:cNvPr>
          <p:cNvSpPr/>
          <p:nvPr/>
        </p:nvSpPr>
        <p:spPr>
          <a:xfrm>
            <a:off x="2428860" y="215308"/>
            <a:ext cx="644400" cy="784800"/>
          </a:xfrm>
          <a:prstGeom prst="actionButtonBlank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115" name="Управляющая кнопка: настраиваемая 114">
            <a:hlinkClick r:id="rId19" action="ppaction://hlinksldjump" highlightClick="1"/>
          </p:cNvPr>
          <p:cNvSpPr/>
          <p:nvPr/>
        </p:nvSpPr>
        <p:spPr>
          <a:xfrm>
            <a:off x="3571868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116" name="Управляющая кнопка: настраиваемая 115">
            <a:hlinkClick r:id="rId20" action="ppaction://hlinksldjump" highlightClick="1"/>
          </p:cNvPr>
          <p:cNvSpPr/>
          <p:nvPr/>
        </p:nvSpPr>
        <p:spPr>
          <a:xfrm>
            <a:off x="4714876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117" name="Управляющая кнопка: настраиваемая 116">
            <a:hlinkClick r:id="rId21" action="ppaction://hlinksldjump" highlightClick="1"/>
          </p:cNvPr>
          <p:cNvSpPr/>
          <p:nvPr/>
        </p:nvSpPr>
        <p:spPr>
          <a:xfrm>
            <a:off x="5857884" y="215308"/>
            <a:ext cx="644400" cy="784800"/>
          </a:xfrm>
          <a:prstGeom prst="actionButtonBlank">
            <a:avLst/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6</a:t>
            </a:r>
            <a:endParaRPr lang="ru-RU" sz="2800" b="1" dirty="0"/>
          </a:p>
        </p:txBody>
      </p:sp>
      <p:sp>
        <p:nvSpPr>
          <p:cNvPr id="118" name="Управляющая кнопка: настраиваемая 117">
            <a:hlinkClick r:id="rId22" action="ppaction://hlinksldjump" highlightClick="1"/>
          </p:cNvPr>
          <p:cNvSpPr/>
          <p:nvPr/>
        </p:nvSpPr>
        <p:spPr>
          <a:xfrm>
            <a:off x="7000892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7</a:t>
            </a:r>
            <a:endParaRPr lang="ru-RU" sz="2800" b="1" dirty="0"/>
          </a:p>
        </p:txBody>
      </p:sp>
      <p:sp>
        <p:nvSpPr>
          <p:cNvPr id="119" name="Управляющая кнопка: настраиваемая 118">
            <a:hlinkClick r:id="rId23" action="ppaction://hlinksldjump" highlightClick="1"/>
          </p:cNvPr>
          <p:cNvSpPr/>
          <p:nvPr/>
        </p:nvSpPr>
        <p:spPr>
          <a:xfrm>
            <a:off x="814390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8</a:t>
            </a:r>
            <a:endParaRPr lang="ru-RU" sz="2800" b="1" dirty="0"/>
          </a:p>
        </p:txBody>
      </p:sp>
      <p:sp>
        <p:nvSpPr>
          <p:cNvPr id="120" name="Управляющая кнопка: настраиваемая 119">
            <a:hlinkClick r:id="rId24" action="ppaction://hlinksldjump" highlightClick="1"/>
          </p:cNvPr>
          <p:cNvSpPr/>
          <p:nvPr/>
        </p:nvSpPr>
        <p:spPr>
          <a:xfrm>
            <a:off x="28572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9</a:t>
            </a:r>
            <a:endParaRPr lang="ru-RU" sz="2800" b="1" dirty="0"/>
          </a:p>
        </p:txBody>
      </p:sp>
      <p:sp>
        <p:nvSpPr>
          <p:cNvPr id="121" name="Управляющая кнопка: настраиваемая 120">
            <a:hlinkClick r:id="rId25" action="ppaction://hlinksldjump" highlightClick="1"/>
          </p:cNvPr>
          <p:cNvSpPr/>
          <p:nvPr/>
        </p:nvSpPr>
        <p:spPr>
          <a:xfrm>
            <a:off x="135729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10</a:t>
            </a:r>
            <a:endParaRPr lang="ru-RU" sz="2800" b="1" dirty="0"/>
          </a:p>
        </p:txBody>
      </p:sp>
      <p:sp>
        <p:nvSpPr>
          <p:cNvPr id="122" name="Управляющая кнопка: настраиваемая 121">
            <a:hlinkClick r:id="rId26" action="ppaction://hlinksldjump" highlightClick="1"/>
          </p:cNvPr>
          <p:cNvSpPr/>
          <p:nvPr/>
        </p:nvSpPr>
        <p:spPr>
          <a:xfrm>
            <a:off x="242886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11</a:t>
            </a:r>
            <a:endParaRPr lang="ru-RU" sz="2800" b="1" dirty="0"/>
          </a:p>
        </p:txBody>
      </p:sp>
      <p:sp>
        <p:nvSpPr>
          <p:cNvPr id="123" name="Управляющая кнопка: настраиваемая 122">
            <a:hlinkClick r:id="rId27" action="ppaction://hlinksldjump" highlightClick="1"/>
          </p:cNvPr>
          <p:cNvSpPr/>
          <p:nvPr/>
        </p:nvSpPr>
        <p:spPr>
          <a:xfrm>
            <a:off x="3571868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12</a:t>
            </a:r>
            <a:endParaRPr lang="ru-RU" sz="2800" b="1" dirty="0"/>
          </a:p>
        </p:txBody>
      </p:sp>
      <p:sp>
        <p:nvSpPr>
          <p:cNvPr id="124" name="Управляющая кнопка: настраиваемая 123">
            <a:hlinkClick r:id="rId28" action="ppaction://hlinksldjump" highlightClick="1"/>
          </p:cNvPr>
          <p:cNvSpPr/>
          <p:nvPr/>
        </p:nvSpPr>
        <p:spPr>
          <a:xfrm>
            <a:off x="4714876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13</a:t>
            </a:r>
            <a:endParaRPr lang="ru-RU" sz="2800" b="1" dirty="0"/>
          </a:p>
        </p:txBody>
      </p:sp>
      <p:sp>
        <p:nvSpPr>
          <p:cNvPr id="125" name="Управляющая кнопка: настраиваемая 124">
            <a:hlinkClick r:id="rId29" action="ppaction://hlinksldjump" highlightClick="1"/>
          </p:cNvPr>
          <p:cNvSpPr/>
          <p:nvPr/>
        </p:nvSpPr>
        <p:spPr>
          <a:xfrm>
            <a:off x="5857884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14</a:t>
            </a:r>
            <a:endParaRPr lang="ru-RU" sz="2800" b="1" dirty="0"/>
          </a:p>
        </p:txBody>
      </p:sp>
      <p:sp>
        <p:nvSpPr>
          <p:cNvPr id="126" name="Управляющая кнопка: настраиваемая 125">
            <a:hlinkClick r:id="rId30" action="ppaction://hlinksldjump" highlightClick="1"/>
          </p:cNvPr>
          <p:cNvSpPr/>
          <p:nvPr/>
        </p:nvSpPr>
        <p:spPr>
          <a:xfrm>
            <a:off x="7000892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15</a:t>
            </a:r>
            <a:endParaRPr lang="ru-RU" sz="2800" b="1" dirty="0"/>
          </a:p>
        </p:txBody>
      </p:sp>
      <p:sp>
        <p:nvSpPr>
          <p:cNvPr id="127" name="Управляющая кнопка: настраиваемая 126">
            <a:hlinkClick r:id="rId31" action="ppaction://hlinksldjump" highlightClick="1"/>
          </p:cNvPr>
          <p:cNvSpPr/>
          <p:nvPr/>
        </p:nvSpPr>
        <p:spPr>
          <a:xfrm>
            <a:off x="814390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16</a:t>
            </a:r>
            <a:endParaRPr lang="ru-RU" sz="2800" b="1" dirty="0"/>
          </a:p>
        </p:txBody>
      </p:sp>
      <p:sp>
        <p:nvSpPr>
          <p:cNvPr id="128" name="Управляющая кнопка: настраиваемая 127">
            <a:hlinkClick r:id="rId32" action="ppaction://hlinksldjump" highlightClick="1"/>
          </p:cNvPr>
          <p:cNvSpPr/>
          <p:nvPr/>
        </p:nvSpPr>
        <p:spPr>
          <a:xfrm>
            <a:off x="28572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17</a:t>
            </a:r>
            <a:endParaRPr lang="ru-RU" sz="2800" b="1" dirty="0"/>
          </a:p>
        </p:txBody>
      </p:sp>
      <p:sp>
        <p:nvSpPr>
          <p:cNvPr id="129" name="Управляющая кнопка: настраиваемая 128">
            <a:hlinkClick r:id="rId33" action="ppaction://hlinksldjump" highlightClick="1"/>
          </p:cNvPr>
          <p:cNvSpPr/>
          <p:nvPr/>
        </p:nvSpPr>
        <p:spPr>
          <a:xfrm>
            <a:off x="135729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18</a:t>
            </a:r>
            <a:endParaRPr lang="ru-RU" sz="2800" b="1" dirty="0"/>
          </a:p>
        </p:txBody>
      </p:sp>
      <p:sp>
        <p:nvSpPr>
          <p:cNvPr id="130" name="Управляющая кнопка: настраиваемая 129">
            <a:hlinkClick r:id="rId34" action="ppaction://hlinksldjump" highlightClick="1"/>
          </p:cNvPr>
          <p:cNvSpPr/>
          <p:nvPr/>
        </p:nvSpPr>
        <p:spPr>
          <a:xfrm>
            <a:off x="242886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19</a:t>
            </a:r>
            <a:endParaRPr lang="ru-RU" sz="2800" b="1" dirty="0"/>
          </a:p>
        </p:txBody>
      </p:sp>
      <p:sp>
        <p:nvSpPr>
          <p:cNvPr id="131" name="Управляющая кнопка: настраиваемая 130">
            <a:hlinkClick r:id="rId35" action="ppaction://hlinksldjump" highlightClick="1"/>
          </p:cNvPr>
          <p:cNvSpPr/>
          <p:nvPr/>
        </p:nvSpPr>
        <p:spPr>
          <a:xfrm>
            <a:off x="3571868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20</a:t>
            </a:r>
            <a:endParaRPr lang="ru-RU" sz="2800" b="1" dirty="0"/>
          </a:p>
        </p:txBody>
      </p:sp>
      <p:sp>
        <p:nvSpPr>
          <p:cNvPr id="132" name="Управляющая кнопка: настраиваемая 131">
            <a:hlinkClick r:id="rId36" action="ppaction://hlinksldjump" highlightClick="1"/>
          </p:cNvPr>
          <p:cNvSpPr/>
          <p:nvPr/>
        </p:nvSpPr>
        <p:spPr>
          <a:xfrm>
            <a:off x="4714876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21</a:t>
            </a:r>
            <a:endParaRPr lang="ru-RU" sz="2800" b="1" dirty="0"/>
          </a:p>
        </p:txBody>
      </p:sp>
      <p:sp>
        <p:nvSpPr>
          <p:cNvPr id="133" name="Управляющая кнопка: настраиваемая 132">
            <a:hlinkClick r:id="rId37" action="ppaction://hlinksldjump" highlightClick="1"/>
          </p:cNvPr>
          <p:cNvSpPr/>
          <p:nvPr/>
        </p:nvSpPr>
        <p:spPr>
          <a:xfrm>
            <a:off x="5857884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22</a:t>
            </a:r>
            <a:endParaRPr lang="ru-RU" sz="2800" b="1" dirty="0"/>
          </a:p>
        </p:txBody>
      </p:sp>
      <p:sp>
        <p:nvSpPr>
          <p:cNvPr id="134" name="Управляющая кнопка: настраиваемая 133">
            <a:hlinkClick r:id="rId38" action="ppaction://hlinksldjump" highlightClick="1"/>
          </p:cNvPr>
          <p:cNvSpPr/>
          <p:nvPr/>
        </p:nvSpPr>
        <p:spPr>
          <a:xfrm>
            <a:off x="7000892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23</a:t>
            </a:r>
            <a:endParaRPr lang="ru-RU" sz="2800" b="1" dirty="0"/>
          </a:p>
        </p:txBody>
      </p:sp>
      <p:sp>
        <p:nvSpPr>
          <p:cNvPr id="135" name="Управляющая кнопка: настраиваемая 134">
            <a:hlinkClick r:id="rId39" action="ppaction://hlinksldjump" highlightClick="1"/>
          </p:cNvPr>
          <p:cNvSpPr/>
          <p:nvPr/>
        </p:nvSpPr>
        <p:spPr>
          <a:xfrm>
            <a:off x="814390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24</a:t>
            </a:r>
            <a:endParaRPr lang="ru-RU" sz="2800" b="1" dirty="0"/>
          </a:p>
        </p:txBody>
      </p:sp>
      <p:sp>
        <p:nvSpPr>
          <p:cNvPr id="136" name="Управляющая кнопка: настраиваемая 135">
            <a:hlinkClick r:id="rId40" action="ppaction://hlinksldjump" highlightClick="1"/>
          </p:cNvPr>
          <p:cNvSpPr/>
          <p:nvPr/>
        </p:nvSpPr>
        <p:spPr>
          <a:xfrm>
            <a:off x="28572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25</a:t>
            </a:r>
            <a:endParaRPr lang="ru-RU" sz="2800" b="1" dirty="0"/>
          </a:p>
        </p:txBody>
      </p:sp>
      <p:sp>
        <p:nvSpPr>
          <p:cNvPr id="137" name="Управляющая кнопка: настраиваемая 136">
            <a:hlinkClick r:id="rId41" action="ppaction://hlinksldjump" highlightClick="1"/>
          </p:cNvPr>
          <p:cNvSpPr/>
          <p:nvPr/>
        </p:nvSpPr>
        <p:spPr>
          <a:xfrm>
            <a:off x="135729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26</a:t>
            </a:r>
            <a:endParaRPr lang="ru-RU" sz="2800" b="1" dirty="0"/>
          </a:p>
        </p:txBody>
      </p:sp>
      <p:sp>
        <p:nvSpPr>
          <p:cNvPr id="138" name="Управляющая кнопка: настраиваемая 137">
            <a:hlinkClick r:id="rId42" action="ppaction://hlinksldjump" highlightClick="1"/>
          </p:cNvPr>
          <p:cNvSpPr/>
          <p:nvPr/>
        </p:nvSpPr>
        <p:spPr>
          <a:xfrm>
            <a:off x="242886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27</a:t>
            </a:r>
            <a:endParaRPr lang="ru-RU" sz="2800" b="1" dirty="0"/>
          </a:p>
        </p:txBody>
      </p:sp>
      <p:sp>
        <p:nvSpPr>
          <p:cNvPr id="139" name="Управляющая кнопка: настраиваемая 138">
            <a:hlinkClick r:id="rId43" action="ppaction://hlinksldjump" highlightClick="1"/>
          </p:cNvPr>
          <p:cNvSpPr/>
          <p:nvPr/>
        </p:nvSpPr>
        <p:spPr>
          <a:xfrm>
            <a:off x="3571868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28</a:t>
            </a:r>
            <a:endParaRPr lang="ru-RU" sz="2800" b="1" dirty="0"/>
          </a:p>
        </p:txBody>
      </p:sp>
      <p:sp>
        <p:nvSpPr>
          <p:cNvPr id="140" name="Управляющая кнопка: настраиваемая 139">
            <a:hlinkClick r:id="rId44" action="ppaction://hlinksldjump" highlightClick="1"/>
          </p:cNvPr>
          <p:cNvSpPr/>
          <p:nvPr/>
        </p:nvSpPr>
        <p:spPr>
          <a:xfrm>
            <a:off x="4714876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29</a:t>
            </a:r>
            <a:endParaRPr lang="ru-RU" sz="2800" b="1" dirty="0"/>
          </a:p>
        </p:txBody>
      </p:sp>
      <p:sp>
        <p:nvSpPr>
          <p:cNvPr id="141" name="Управляющая кнопка: настраиваемая 140">
            <a:hlinkClick r:id="rId45" action="ppaction://hlinksldjump" highlightClick="1"/>
          </p:cNvPr>
          <p:cNvSpPr/>
          <p:nvPr/>
        </p:nvSpPr>
        <p:spPr>
          <a:xfrm>
            <a:off x="5857884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30</a:t>
            </a:r>
            <a:endParaRPr lang="ru-RU" sz="2800" b="1" dirty="0"/>
          </a:p>
        </p:txBody>
      </p:sp>
      <p:sp>
        <p:nvSpPr>
          <p:cNvPr id="142" name="Управляющая кнопка: настраиваемая 141">
            <a:hlinkClick r:id="rId46" action="ppaction://hlinksldjump" highlightClick="1"/>
          </p:cNvPr>
          <p:cNvSpPr/>
          <p:nvPr/>
        </p:nvSpPr>
        <p:spPr>
          <a:xfrm>
            <a:off x="7000892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31</a:t>
            </a:r>
            <a:endParaRPr lang="ru-RU" sz="2800" b="1" dirty="0"/>
          </a:p>
        </p:txBody>
      </p:sp>
      <p:sp>
        <p:nvSpPr>
          <p:cNvPr id="143" name="Управляющая кнопка: настраиваемая 142">
            <a:hlinkClick r:id="rId47" action="ppaction://hlinksldjump" highlightClick="1"/>
          </p:cNvPr>
          <p:cNvSpPr/>
          <p:nvPr/>
        </p:nvSpPr>
        <p:spPr>
          <a:xfrm>
            <a:off x="814390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32</a:t>
            </a:r>
            <a:endParaRPr lang="ru-RU" sz="2800" b="1" dirty="0"/>
          </a:p>
        </p:txBody>
      </p:sp>
      <p:sp>
        <p:nvSpPr>
          <p:cNvPr id="144" name="Управляющая кнопка: настраиваемая 143">
            <a:hlinkClick r:id="rId48" action="ppaction://hlinksldjump" highlightClick="1"/>
          </p:cNvPr>
          <p:cNvSpPr/>
          <p:nvPr/>
        </p:nvSpPr>
        <p:spPr>
          <a:xfrm>
            <a:off x="242886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35</a:t>
            </a:r>
            <a:endParaRPr lang="ru-RU" sz="2800" b="1" dirty="0"/>
          </a:p>
        </p:txBody>
      </p:sp>
      <p:sp>
        <p:nvSpPr>
          <p:cNvPr id="145" name="Управляющая кнопка: настраиваемая 144">
            <a:hlinkClick r:id="rId49" action="ppaction://hlinksldjump" highlightClick="1"/>
          </p:cNvPr>
          <p:cNvSpPr/>
          <p:nvPr/>
        </p:nvSpPr>
        <p:spPr>
          <a:xfrm>
            <a:off x="3571868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36</a:t>
            </a:r>
            <a:endParaRPr lang="ru-RU" sz="2800" b="1" dirty="0"/>
          </a:p>
        </p:txBody>
      </p:sp>
      <p:sp>
        <p:nvSpPr>
          <p:cNvPr id="146" name="Управляющая кнопка: настраиваемая 145">
            <a:hlinkClick r:id="rId50" action="ppaction://hlinksldjump" highlightClick="1"/>
          </p:cNvPr>
          <p:cNvSpPr/>
          <p:nvPr/>
        </p:nvSpPr>
        <p:spPr>
          <a:xfrm>
            <a:off x="4714876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37</a:t>
            </a:r>
            <a:endParaRPr lang="ru-RU" sz="2800" b="1" dirty="0"/>
          </a:p>
        </p:txBody>
      </p:sp>
      <p:sp>
        <p:nvSpPr>
          <p:cNvPr id="147" name="Управляющая кнопка: настраиваемая 146">
            <a:hlinkClick r:id="rId51" action="ppaction://hlinksldjump" highlightClick="1"/>
          </p:cNvPr>
          <p:cNvSpPr/>
          <p:nvPr/>
        </p:nvSpPr>
        <p:spPr>
          <a:xfrm>
            <a:off x="5857884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38</a:t>
            </a:r>
            <a:endParaRPr lang="ru-RU" sz="2800" b="1" dirty="0"/>
          </a:p>
        </p:txBody>
      </p:sp>
      <p:sp>
        <p:nvSpPr>
          <p:cNvPr id="148" name="Управляющая кнопка: настраиваемая 147">
            <a:hlinkClick r:id="rId52" action="ppaction://hlinksldjump" highlightClick="1"/>
          </p:cNvPr>
          <p:cNvSpPr/>
          <p:nvPr/>
        </p:nvSpPr>
        <p:spPr>
          <a:xfrm>
            <a:off x="7000892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39</a:t>
            </a:r>
            <a:endParaRPr lang="ru-RU" sz="2800" b="1" dirty="0"/>
          </a:p>
        </p:txBody>
      </p:sp>
      <p:sp>
        <p:nvSpPr>
          <p:cNvPr id="149" name="Управляющая кнопка: настраиваемая 148">
            <a:hlinkClick r:id="rId53" action="ppaction://hlinksldjump" highlightClick="1"/>
          </p:cNvPr>
          <p:cNvSpPr/>
          <p:nvPr/>
        </p:nvSpPr>
        <p:spPr>
          <a:xfrm>
            <a:off x="814390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40</a:t>
            </a:r>
            <a:endParaRPr lang="ru-RU" sz="2800" b="1" dirty="0"/>
          </a:p>
        </p:txBody>
      </p:sp>
      <p:sp>
        <p:nvSpPr>
          <p:cNvPr id="150" name="Управляющая кнопка: настраиваемая 149">
            <a:hlinkClick r:id="rId54" action="ppaction://hlinksldjump" highlightClick="1"/>
          </p:cNvPr>
          <p:cNvSpPr/>
          <p:nvPr/>
        </p:nvSpPr>
        <p:spPr>
          <a:xfrm>
            <a:off x="28572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33</a:t>
            </a:r>
            <a:endParaRPr lang="ru-RU" sz="2800" b="1" dirty="0"/>
          </a:p>
        </p:txBody>
      </p:sp>
      <p:sp>
        <p:nvSpPr>
          <p:cNvPr id="151" name="Управляющая кнопка: настраиваемая 150">
            <a:hlinkClick r:id="rId55" action="ppaction://hlinksldjump" highlightClick="1"/>
          </p:cNvPr>
          <p:cNvSpPr/>
          <p:nvPr/>
        </p:nvSpPr>
        <p:spPr>
          <a:xfrm>
            <a:off x="135729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34</a:t>
            </a:r>
            <a:endParaRPr lang="ru-RU" sz="2800" b="1" dirty="0"/>
          </a:p>
        </p:txBody>
      </p:sp>
      <p:sp>
        <p:nvSpPr>
          <p:cNvPr id="152" name="Управляющая кнопка: настраиваемая 151">
            <a:hlinkClick r:id="rId56" action="ppaction://hlinksldjump" highlightClick="1"/>
          </p:cNvPr>
          <p:cNvSpPr/>
          <p:nvPr/>
        </p:nvSpPr>
        <p:spPr>
          <a:xfrm>
            <a:off x="28572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41</a:t>
            </a:r>
            <a:endParaRPr lang="ru-RU" sz="2800" b="1" dirty="0"/>
          </a:p>
        </p:txBody>
      </p:sp>
      <p:sp>
        <p:nvSpPr>
          <p:cNvPr id="153" name="Управляющая кнопка: настраиваемая 152">
            <a:hlinkClick r:id="rId57" action="ppaction://hlinksldjump" highlightClick="1"/>
          </p:cNvPr>
          <p:cNvSpPr/>
          <p:nvPr/>
        </p:nvSpPr>
        <p:spPr>
          <a:xfrm>
            <a:off x="135729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42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Управляющая кнопка: настраиваемая 18">
            <a:hlinkClick r:id="rId3" action="ppaction://hlinksldjump" highlightClick="1"/>
          </p:cNvPr>
          <p:cNvSpPr/>
          <p:nvPr/>
        </p:nvSpPr>
        <p:spPr>
          <a:xfrm>
            <a:off x="4714876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45</a:t>
            </a:r>
            <a:endParaRPr lang="ru-RU" sz="2800" b="1" dirty="0"/>
          </a:p>
        </p:txBody>
      </p:sp>
      <p:sp>
        <p:nvSpPr>
          <p:cNvPr id="20" name="Управляющая кнопка: настраиваемая 19">
            <a:hlinkClick r:id="rId4" action="ppaction://hlinksldjump" highlightClick="1"/>
          </p:cNvPr>
          <p:cNvSpPr/>
          <p:nvPr/>
        </p:nvSpPr>
        <p:spPr>
          <a:xfrm>
            <a:off x="5857884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46</a:t>
            </a:r>
            <a:endParaRPr lang="ru-RU" sz="2800" b="1" dirty="0"/>
          </a:p>
        </p:txBody>
      </p:sp>
      <p:sp>
        <p:nvSpPr>
          <p:cNvPr id="21" name="Управляющая кнопка: настраиваемая 20">
            <a:hlinkClick r:id="rId5" action="ppaction://hlinksldjump" highlightClick="1"/>
          </p:cNvPr>
          <p:cNvSpPr/>
          <p:nvPr/>
        </p:nvSpPr>
        <p:spPr>
          <a:xfrm>
            <a:off x="7000892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47</a:t>
            </a:r>
            <a:endParaRPr lang="ru-RU" sz="2800" b="1" dirty="0"/>
          </a:p>
        </p:txBody>
      </p:sp>
      <p:sp>
        <p:nvSpPr>
          <p:cNvPr id="22" name="Управляющая кнопка: настраиваемая 21">
            <a:hlinkClick r:id="rId6" action="ppaction://hlinksldjump" highlightClick="1"/>
          </p:cNvPr>
          <p:cNvSpPr/>
          <p:nvPr/>
        </p:nvSpPr>
        <p:spPr>
          <a:xfrm>
            <a:off x="814390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48</a:t>
            </a:r>
            <a:endParaRPr lang="ru-RU" sz="2800" b="1" dirty="0"/>
          </a:p>
        </p:txBody>
      </p:sp>
      <p:sp>
        <p:nvSpPr>
          <p:cNvPr id="23" name="Управляющая кнопка: настраиваемая 22">
            <a:hlinkClick r:id="rId7" action="ppaction://hlinksldjump" highlightClick="1"/>
          </p:cNvPr>
          <p:cNvSpPr/>
          <p:nvPr/>
        </p:nvSpPr>
        <p:spPr>
          <a:xfrm>
            <a:off x="242886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51</a:t>
            </a:r>
            <a:endParaRPr lang="ru-RU" sz="2800" b="1" dirty="0"/>
          </a:p>
        </p:txBody>
      </p:sp>
      <p:sp>
        <p:nvSpPr>
          <p:cNvPr id="24" name="Управляющая кнопка: настраиваемая 23">
            <a:hlinkClick r:id="rId8" action="ppaction://hlinksldjump" highlightClick="1"/>
          </p:cNvPr>
          <p:cNvSpPr/>
          <p:nvPr/>
        </p:nvSpPr>
        <p:spPr>
          <a:xfrm>
            <a:off x="3571868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52</a:t>
            </a:r>
            <a:endParaRPr lang="ru-RU" sz="2800" b="1" dirty="0"/>
          </a:p>
        </p:txBody>
      </p:sp>
      <p:sp>
        <p:nvSpPr>
          <p:cNvPr id="25" name="Управляющая кнопка: настраиваемая 24">
            <a:hlinkClick r:id="rId9" action="ppaction://hlinksldjump" highlightClick="1"/>
          </p:cNvPr>
          <p:cNvSpPr/>
          <p:nvPr/>
        </p:nvSpPr>
        <p:spPr>
          <a:xfrm>
            <a:off x="4714876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53</a:t>
            </a:r>
            <a:endParaRPr lang="ru-RU" sz="2800" b="1" dirty="0"/>
          </a:p>
        </p:txBody>
      </p:sp>
      <p:sp>
        <p:nvSpPr>
          <p:cNvPr id="26" name="Управляющая кнопка: настраиваемая 25">
            <a:hlinkClick r:id="rId10" action="ppaction://hlinksldjump" highlightClick="1"/>
          </p:cNvPr>
          <p:cNvSpPr/>
          <p:nvPr/>
        </p:nvSpPr>
        <p:spPr>
          <a:xfrm>
            <a:off x="5857884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54</a:t>
            </a:r>
            <a:endParaRPr lang="ru-RU" sz="2800" b="1" dirty="0"/>
          </a:p>
        </p:txBody>
      </p:sp>
      <p:sp>
        <p:nvSpPr>
          <p:cNvPr id="27" name="Управляющая кнопка: настраиваемая 26">
            <a:hlinkClick r:id="rId11" action="ppaction://hlinksldjump" highlightClick="1"/>
          </p:cNvPr>
          <p:cNvSpPr/>
          <p:nvPr/>
        </p:nvSpPr>
        <p:spPr>
          <a:xfrm>
            <a:off x="7000892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55</a:t>
            </a:r>
            <a:endParaRPr lang="ru-RU" sz="2800" b="1" dirty="0"/>
          </a:p>
        </p:txBody>
      </p:sp>
      <p:sp>
        <p:nvSpPr>
          <p:cNvPr id="28" name="Управляющая кнопка: настраиваемая 27">
            <a:hlinkClick r:id="rId12" action="ppaction://hlinksldjump" highlightClick="1"/>
          </p:cNvPr>
          <p:cNvSpPr/>
          <p:nvPr/>
        </p:nvSpPr>
        <p:spPr>
          <a:xfrm>
            <a:off x="814390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56</a:t>
            </a:r>
            <a:endParaRPr lang="ru-RU" sz="2800" b="1" dirty="0"/>
          </a:p>
        </p:txBody>
      </p:sp>
      <p:sp>
        <p:nvSpPr>
          <p:cNvPr id="30" name="Управляющая кнопка: настраиваемая 29">
            <a:hlinkClick r:id="rId13" action="ppaction://hlinksldjump" highlightClick="1"/>
          </p:cNvPr>
          <p:cNvSpPr/>
          <p:nvPr/>
        </p:nvSpPr>
        <p:spPr>
          <a:xfrm>
            <a:off x="135729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50</a:t>
            </a:r>
            <a:endParaRPr lang="ru-RU" sz="2800" b="1" dirty="0"/>
          </a:p>
        </p:txBody>
      </p:sp>
      <p:cxnSp>
        <p:nvCxnSpPr>
          <p:cNvPr id="101" name="Прямая соединительная линия 100"/>
          <p:cNvCxnSpPr/>
          <p:nvPr/>
        </p:nvCxnSpPr>
        <p:spPr>
          <a:xfrm rot="5400000" flipH="1" flipV="1">
            <a:off x="3714744" y="5214950"/>
            <a:ext cx="571504" cy="2857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2" name="Прямая соединительная линия 101"/>
          <p:cNvCxnSpPr/>
          <p:nvPr/>
        </p:nvCxnSpPr>
        <p:spPr>
          <a:xfrm rot="16200000" flipH="1">
            <a:off x="3643306" y="5429264"/>
            <a:ext cx="285752" cy="142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3" name="Управляющая кнопка: настраиваемая 102">
            <a:hlinkClick r:id="rId14" action="ppaction://hlinksldjump" highlightClick="1"/>
          </p:cNvPr>
          <p:cNvSpPr/>
          <p:nvPr/>
        </p:nvSpPr>
        <p:spPr>
          <a:xfrm>
            <a:off x="28572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49</a:t>
            </a:r>
            <a:endParaRPr lang="ru-RU" sz="2800" b="1" dirty="0"/>
          </a:p>
        </p:txBody>
      </p:sp>
      <p:sp>
        <p:nvSpPr>
          <p:cNvPr id="104" name="Управляющая кнопка: настраиваемая 103">
            <a:hlinkClick r:id="rId15" action="ppaction://hlinksldjump" highlightClick="1"/>
          </p:cNvPr>
          <p:cNvSpPr/>
          <p:nvPr/>
        </p:nvSpPr>
        <p:spPr>
          <a:xfrm>
            <a:off x="242886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43</a:t>
            </a:r>
            <a:endParaRPr lang="ru-RU" sz="2800" b="1" dirty="0"/>
          </a:p>
        </p:txBody>
      </p:sp>
      <p:sp>
        <p:nvSpPr>
          <p:cNvPr id="105" name="Управляющая кнопка: настраиваемая 104">
            <a:hlinkClick r:id="rId16" action="ppaction://hlinksldjump" highlightClick="1"/>
          </p:cNvPr>
          <p:cNvSpPr/>
          <p:nvPr/>
        </p:nvSpPr>
        <p:spPr>
          <a:xfrm>
            <a:off x="28572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41</a:t>
            </a:r>
            <a:endParaRPr lang="ru-RU" sz="2800" b="1" dirty="0"/>
          </a:p>
        </p:txBody>
      </p:sp>
      <p:sp>
        <p:nvSpPr>
          <p:cNvPr id="106" name="Управляющая кнопка: настраиваемая 105">
            <a:hlinkClick r:id="rId17" action="ppaction://hlinksldjump" highlightClick="1"/>
          </p:cNvPr>
          <p:cNvSpPr/>
          <p:nvPr/>
        </p:nvSpPr>
        <p:spPr>
          <a:xfrm>
            <a:off x="135729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42</a:t>
            </a:r>
            <a:endParaRPr lang="ru-RU" sz="2800" b="1" dirty="0"/>
          </a:p>
        </p:txBody>
      </p:sp>
      <p:sp>
        <p:nvSpPr>
          <p:cNvPr id="107" name="Управляющая кнопка: настраиваемая 106">
            <a:hlinkClick r:id="rId18" action="ppaction://hlinksldjump" highlightClick="1"/>
          </p:cNvPr>
          <p:cNvSpPr/>
          <p:nvPr/>
        </p:nvSpPr>
        <p:spPr>
          <a:xfrm>
            <a:off x="28572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108" name="Управляющая кнопка: настраиваемая 107">
            <a:hlinkClick r:id="rId19" action="ppaction://hlinksldjump" highlightClick="1"/>
          </p:cNvPr>
          <p:cNvSpPr/>
          <p:nvPr/>
        </p:nvSpPr>
        <p:spPr>
          <a:xfrm>
            <a:off x="135729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109" name="Управляющая кнопка: настраиваемая 108">
            <a:hlinkClick r:id="rId20" action="ppaction://hlinksldjump" highlightClick="1"/>
          </p:cNvPr>
          <p:cNvSpPr/>
          <p:nvPr/>
        </p:nvSpPr>
        <p:spPr>
          <a:xfrm>
            <a:off x="2428860" y="215308"/>
            <a:ext cx="644400" cy="784800"/>
          </a:xfrm>
          <a:prstGeom prst="actionButtonBlank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110" name="Управляющая кнопка: настраиваемая 109">
            <a:hlinkClick r:id="rId21" action="ppaction://hlinksldjump" highlightClick="1"/>
          </p:cNvPr>
          <p:cNvSpPr/>
          <p:nvPr/>
        </p:nvSpPr>
        <p:spPr>
          <a:xfrm>
            <a:off x="3571868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111" name="Управляющая кнопка: настраиваемая 110">
            <a:hlinkClick r:id="rId22" action="ppaction://hlinksldjump" highlightClick="1"/>
          </p:cNvPr>
          <p:cNvSpPr/>
          <p:nvPr/>
        </p:nvSpPr>
        <p:spPr>
          <a:xfrm>
            <a:off x="4714876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112" name="Управляющая кнопка: настраиваемая 111">
            <a:hlinkClick r:id="rId23" action="ppaction://hlinksldjump" highlightClick="1"/>
          </p:cNvPr>
          <p:cNvSpPr/>
          <p:nvPr/>
        </p:nvSpPr>
        <p:spPr>
          <a:xfrm>
            <a:off x="5857884" y="215308"/>
            <a:ext cx="644400" cy="784800"/>
          </a:xfrm>
          <a:prstGeom prst="actionButtonBlank">
            <a:avLst/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6</a:t>
            </a:r>
            <a:endParaRPr lang="ru-RU" sz="2800" b="1" dirty="0"/>
          </a:p>
        </p:txBody>
      </p:sp>
      <p:sp>
        <p:nvSpPr>
          <p:cNvPr id="113" name="Управляющая кнопка: настраиваемая 112">
            <a:hlinkClick r:id="rId24" action="ppaction://hlinksldjump" highlightClick="1"/>
          </p:cNvPr>
          <p:cNvSpPr/>
          <p:nvPr/>
        </p:nvSpPr>
        <p:spPr>
          <a:xfrm>
            <a:off x="7000892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7</a:t>
            </a:r>
            <a:endParaRPr lang="ru-RU" sz="2800" b="1" dirty="0"/>
          </a:p>
        </p:txBody>
      </p:sp>
      <p:sp>
        <p:nvSpPr>
          <p:cNvPr id="114" name="Управляющая кнопка: настраиваемая 113">
            <a:hlinkClick r:id="rId25" action="ppaction://hlinksldjump" highlightClick="1"/>
          </p:cNvPr>
          <p:cNvSpPr/>
          <p:nvPr/>
        </p:nvSpPr>
        <p:spPr>
          <a:xfrm>
            <a:off x="814390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8</a:t>
            </a:r>
            <a:endParaRPr lang="ru-RU" sz="2800" b="1" dirty="0"/>
          </a:p>
        </p:txBody>
      </p:sp>
      <p:sp>
        <p:nvSpPr>
          <p:cNvPr id="115" name="Управляющая кнопка: настраиваемая 114">
            <a:hlinkClick r:id="rId26" action="ppaction://hlinksldjump" highlightClick="1"/>
          </p:cNvPr>
          <p:cNvSpPr/>
          <p:nvPr/>
        </p:nvSpPr>
        <p:spPr>
          <a:xfrm>
            <a:off x="28572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9</a:t>
            </a:r>
            <a:endParaRPr lang="ru-RU" sz="2800" b="1" dirty="0"/>
          </a:p>
        </p:txBody>
      </p:sp>
      <p:sp>
        <p:nvSpPr>
          <p:cNvPr id="116" name="Управляющая кнопка: настраиваемая 115">
            <a:hlinkClick r:id="rId27" action="ppaction://hlinksldjump" highlightClick="1"/>
          </p:cNvPr>
          <p:cNvSpPr/>
          <p:nvPr/>
        </p:nvSpPr>
        <p:spPr>
          <a:xfrm>
            <a:off x="135729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10</a:t>
            </a:r>
            <a:endParaRPr lang="ru-RU" sz="2800" b="1" dirty="0"/>
          </a:p>
        </p:txBody>
      </p:sp>
      <p:sp>
        <p:nvSpPr>
          <p:cNvPr id="117" name="Управляющая кнопка: настраиваемая 116">
            <a:hlinkClick r:id="rId28" action="ppaction://hlinksldjump" highlightClick="1"/>
          </p:cNvPr>
          <p:cNvSpPr/>
          <p:nvPr/>
        </p:nvSpPr>
        <p:spPr>
          <a:xfrm>
            <a:off x="242886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11</a:t>
            </a:r>
            <a:endParaRPr lang="ru-RU" sz="2800" b="1" dirty="0"/>
          </a:p>
        </p:txBody>
      </p:sp>
      <p:sp>
        <p:nvSpPr>
          <p:cNvPr id="118" name="Управляющая кнопка: настраиваемая 117">
            <a:hlinkClick r:id="rId29" action="ppaction://hlinksldjump" highlightClick="1"/>
          </p:cNvPr>
          <p:cNvSpPr/>
          <p:nvPr/>
        </p:nvSpPr>
        <p:spPr>
          <a:xfrm>
            <a:off x="3571868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12</a:t>
            </a:r>
            <a:endParaRPr lang="ru-RU" sz="2800" b="1" dirty="0"/>
          </a:p>
        </p:txBody>
      </p:sp>
      <p:sp>
        <p:nvSpPr>
          <p:cNvPr id="119" name="Управляющая кнопка: настраиваемая 118">
            <a:hlinkClick r:id="rId30" action="ppaction://hlinksldjump" highlightClick="1"/>
          </p:cNvPr>
          <p:cNvSpPr/>
          <p:nvPr/>
        </p:nvSpPr>
        <p:spPr>
          <a:xfrm>
            <a:off x="4714876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13</a:t>
            </a:r>
            <a:endParaRPr lang="ru-RU" sz="2800" b="1" dirty="0"/>
          </a:p>
        </p:txBody>
      </p:sp>
      <p:sp>
        <p:nvSpPr>
          <p:cNvPr id="120" name="Управляющая кнопка: настраиваемая 119">
            <a:hlinkClick r:id="rId31" action="ppaction://hlinksldjump" highlightClick="1"/>
          </p:cNvPr>
          <p:cNvSpPr/>
          <p:nvPr/>
        </p:nvSpPr>
        <p:spPr>
          <a:xfrm>
            <a:off x="5857884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14</a:t>
            </a:r>
            <a:endParaRPr lang="ru-RU" sz="2800" b="1" dirty="0"/>
          </a:p>
        </p:txBody>
      </p:sp>
      <p:sp>
        <p:nvSpPr>
          <p:cNvPr id="121" name="Управляющая кнопка: настраиваемая 120">
            <a:hlinkClick r:id="rId32" action="ppaction://hlinksldjump" highlightClick="1"/>
          </p:cNvPr>
          <p:cNvSpPr/>
          <p:nvPr/>
        </p:nvSpPr>
        <p:spPr>
          <a:xfrm>
            <a:off x="7000892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15</a:t>
            </a:r>
            <a:endParaRPr lang="ru-RU" sz="2800" b="1" dirty="0"/>
          </a:p>
        </p:txBody>
      </p:sp>
      <p:sp>
        <p:nvSpPr>
          <p:cNvPr id="122" name="Управляющая кнопка: настраиваемая 121">
            <a:hlinkClick r:id="rId33" action="ppaction://hlinksldjump" highlightClick="1"/>
          </p:cNvPr>
          <p:cNvSpPr/>
          <p:nvPr/>
        </p:nvSpPr>
        <p:spPr>
          <a:xfrm>
            <a:off x="814390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16</a:t>
            </a:r>
            <a:endParaRPr lang="ru-RU" sz="2800" b="1" dirty="0"/>
          </a:p>
        </p:txBody>
      </p:sp>
      <p:sp>
        <p:nvSpPr>
          <p:cNvPr id="123" name="Управляющая кнопка: настраиваемая 122">
            <a:hlinkClick r:id="rId34" action="ppaction://hlinksldjump" highlightClick="1"/>
          </p:cNvPr>
          <p:cNvSpPr/>
          <p:nvPr/>
        </p:nvSpPr>
        <p:spPr>
          <a:xfrm>
            <a:off x="28572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17</a:t>
            </a:r>
            <a:endParaRPr lang="ru-RU" sz="2800" b="1" dirty="0"/>
          </a:p>
        </p:txBody>
      </p:sp>
      <p:sp>
        <p:nvSpPr>
          <p:cNvPr id="124" name="Управляющая кнопка: настраиваемая 123">
            <a:hlinkClick r:id="rId35" action="ppaction://hlinksldjump" highlightClick="1"/>
          </p:cNvPr>
          <p:cNvSpPr/>
          <p:nvPr/>
        </p:nvSpPr>
        <p:spPr>
          <a:xfrm>
            <a:off x="135729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18</a:t>
            </a:r>
            <a:endParaRPr lang="ru-RU" sz="2800" b="1" dirty="0"/>
          </a:p>
        </p:txBody>
      </p:sp>
      <p:sp>
        <p:nvSpPr>
          <p:cNvPr id="125" name="Управляющая кнопка: настраиваемая 124">
            <a:hlinkClick r:id="rId36" action="ppaction://hlinksldjump" highlightClick="1"/>
          </p:cNvPr>
          <p:cNvSpPr/>
          <p:nvPr/>
        </p:nvSpPr>
        <p:spPr>
          <a:xfrm>
            <a:off x="242886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19</a:t>
            </a:r>
            <a:endParaRPr lang="ru-RU" sz="2800" b="1" dirty="0"/>
          </a:p>
        </p:txBody>
      </p:sp>
      <p:sp>
        <p:nvSpPr>
          <p:cNvPr id="126" name="Управляющая кнопка: настраиваемая 125">
            <a:hlinkClick r:id="rId37" action="ppaction://hlinksldjump" highlightClick="1"/>
          </p:cNvPr>
          <p:cNvSpPr/>
          <p:nvPr/>
        </p:nvSpPr>
        <p:spPr>
          <a:xfrm>
            <a:off x="3571868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20</a:t>
            </a:r>
            <a:endParaRPr lang="ru-RU" sz="2800" b="1" dirty="0"/>
          </a:p>
        </p:txBody>
      </p:sp>
      <p:sp>
        <p:nvSpPr>
          <p:cNvPr id="127" name="Управляющая кнопка: настраиваемая 126">
            <a:hlinkClick r:id="rId38" action="ppaction://hlinksldjump" highlightClick="1"/>
          </p:cNvPr>
          <p:cNvSpPr/>
          <p:nvPr/>
        </p:nvSpPr>
        <p:spPr>
          <a:xfrm>
            <a:off x="4714876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21</a:t>
            </a:r>
            <a:endParaRPr lang="ru-RU" sz="2800" b="1" dirty="0"/>
          </a:p>
        </p:txBody>
      </p:sp>
      <p:sp>
        <p:nvSpPr>
          <p:cNvPr id="128" name="Управляющая кнопка: настраиваемая 127">
            <a:hlinkClick r:id="rId39" action="ppaction://hlinksldjump" highlightClick="1"/>
          </p:cNvPr>
          <p:cNvSpPr/>
          <p:nvPr/>
        </p:nvSpPr>
        <p:spPr>
          <a:xfrm>
            <a:off x="5857884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22</a:t>
            </a:r>
            <a:endParaRPr lang="ru-RU" sz="2800" b="1" dirty="0"/>
          </a:p>
        </p:txBody>
      </p:sp>
      <p:sp>
        <p:nvSpPr>
          <p:cNvPr id="129" name="Управляющая кнопка: настраиваемая 128">
            <a:hlinkClick r:id="rId40" action="ppaction://hlinksldjump" highlightClick="1"/>
          </p:cNvPr>
          <p:cNvSpPr/>
          <p:nvPr/>
        </p:nvSpPr>
        <p:spPr>
          <a:xfrm>
            <a:off x="7000892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23</a:t>
            </a:r>
            <a:endParaRPr lang="ru-RU" sz="2800" b="1" dirty="0"/>
          </a:p>
        </p:txBody>
      </p:sp>
      <p:sp>
        <p:nvSpPr>
          <p:cNvPr id="130" name="Управляющая кнопка: настраиваемая 129">
            <a:hlinkClick r:id="rId41" action="ppaction://hlinksldjump" highlightClick="1"/>
          </p:cNvPr>
          <p:cNvSpPr/>
          <p:nvPr/>
        </p:nvSpPr>
        <p:spPr>
          <a:xfrm>
            <a:off x="814390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24</a:t>
            </a:r>
            <a:endParaRPr lang="ru-RU" sz="2800" b="1" dirty="0"/>
          </a:p>
        </p:txBody>
      </p:sp>
      <p:sp>
        <p:nvSpPr>
          <p:cNvPr id="131" name="Управляющая кнопка: настраиваемая 130">
            <a:hlinkClick r:id="rId42" action="ppaction://hlinksldjump" highlightClick="1"/>
          </p:cNvPr>
          <p:cNvSpPr/>
          <p:nvPr/>
        </p:nvSpPr>
        <p:spPr>
          <a:xfrm>
            <a:off x="28572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25</a:t>
            </a:r>
            <a:endParaRPr lang="ru-RU" sz="2800" b="1" dirty="0"/>
          </a:p>
        </p:txBody>
      </p:sp>
      <p:sp>
        <p:nvSpPr>
          <p:cNvPr id="132" name="Управляющая кнопка: настраиваемая 131">
            <a:hlinkClick r:id="rId43" action="ppaction://hlinksldjump" highlightClick="1"/>
          </p:cNvPr>
          <p:cNvSpPr/>
          <p:nvPr/>
        </p:nvSpPr>
        <p:spPr>
          <a:xfrm>
            <a:off x="135729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26</a:t>
            </a:r>
            <a:endParaRPr lang="ru-RU" sz="2800" b="1" dirty="0"/>
          </a:p>
        </p:txBody>
      </p:sp>
      <p:sp>
        <p:nvSpPr>
          <p:cNvPr id="133" name="Управляющая кнопка: настраиваемая 132">
            <a:hlinkClick r:id="rId44" action="ppaction://hlinksldjump" highlightClick="1"/>
          </p:cNvPr>
          <p:cNvSpPr/>
          <p:nvPr/>
        </p:nvSpPr>
        <p:spPr>
          <a:xfrm>
            <a:off x="242886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27</a:t>
            </a:r>
            <a:endParaRPr lang="ru-RU" sz="2800" b="1" dirty="0"/>
          </a:p>
        </p:txBody>
      </p:sp>
      <p:sp>
        <p:nvSpPr>
          <p:cNvPr id="134" name="Управляющая кнопка: настраиваемая 133">
            <a:hlinkClick r:id="rId45" action="ppaction://hlinksldjump" highlightClick="1"/>
          </p:cNvPr>
          <p:cNvSpPr/>
          <p:nvPr/>
        </p:nvSpPr>
        <p:spPr>
          <a:xfrm>
            <a:off x="3571868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28</a:t>
            </a:r>
            <a:endParaRPr lang="ru-RU" sz="2800" b="1" dirty="0"/>
          </a:p>
        </p:txBody>
      </p:sp>
      <p:sp>
        <p:nvSpPr>
          <p:cNvPr id="135" name="Управляющая кнопка: настраиваемая 134">
            <a:hlinkClick r:id="rId46" action="ppaction://hlinksldjump" highlightClick="1"/>
          </p:cNvPr>
          <p:cNvSpPr/>
          <p:nvPr/>
        </p:nvSpPr>
        <p:spPr>
          <a:xfrm>
            <a:off x="4714876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29</a:t>
            </a:r>
            <a:endParaRPr lang="ru-RU" sz="2800" b="1" dirty="0"/>
          </a:p>
        </p:txBody>
      </p:sp>
      <p:sp>
        <p:nvSpPr>
          <p:cNvPr id="136" name="Управляющая кнопка: настраиваемая 135">
            <a:hlinkClick r:id="rId47" action="ppaction://hlinksldjump" highlightClick="1"/>
          </p:cNvPr>
          <p:cNvSpPr/>
          <p:nvPr/>
        </p:nvSpPr>
        <p:spPr>
          <a:xfrm>
            <a:off x="5857884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30</a:t>
            </a:r>
            <a:endParaRPr lang="ru-RU" sz="2800" b="1" dirty="0"/>
          </a:p>
        </p:txBody>
      </p:sp>
      <p:sp>
        <p:nvSpPr>
          <p:cNvPr id="137" name="Управляющая кнопка: настраиваемая 136">
            <a:hlinkClick r:id="rId48" action="ppaction://hlinksldjump" highlightClick="1"/>
          </p:cNvPr>
          <p:cNvSpPr/>
          <p:nvPr/>
        </p:nvSpPr>
        <p:spPr>
          <a:xfrm>
            <a:off x="7000892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31</a:t>
            </a:r>
            <a:endParaRPr lang="ru-RU" sz="2800" b="1" dirty="0"/>
          </a:p>
        </p:txBody>
      </p:sp>
      <p:sp>
        <p:nvSpPr>
          <p:cNvPr id="138" name="Управляющая кнопка: настраиваемая 137">
            <a:hlinkClick r:id="rId49" action="ppaction://hlinksldjump" highlightClick="1"/>
          </p:cNvPr>
          <p:cNvSpPr/>
          <p:nvPr/>
        </p:nvSpPr>
        <p:spPr>
          <a:xfrm>
            <a:off x="814390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32</a:t>
            </a:r>
            <a:endParaRPr lang="ru-RU" sz="2800" b="1" dirty="0"/>
          </a:p>
        </p:txBody>
      </p:sp>
      <p:sp>
        <p:nvSpPr>
          <p:cNvPr id="139" name="Управляющая кнопка: настраиваемая 138">
            <a:hlinkClick r:id="rId50" action="ppaction://hlinksldjump" highlightClick="1"/>
          </p:cNvPr>
          <p:cNvSpPr/>
          <p:nvPr/>
        </p:nvSpPr>
        <p:spPr>
          <a:xfrm>
            <a:off x="242886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35</a:t>
            </a:r>
            <a:endParaRPr lang="ru-RU" sz="2800" b="1" dirty="0"/>
          </a:p>
        </p:txBody>
      </p:sp>
      <p:sp>
        <p:nvSpPr>
          <p:cNvPr id="140" name="Управляющая кнопка: настраиваемая 139">
            <a:hlinkClick r:id="rId51" action="ppaction://hlinksldjump" highlightClick="1"/>
          </p:cNvPr>
          <p:cNvSpPr/>
          <p:nvPr/>
        </p:nvSpPr>
        <p:spPr>
          <a:xfrm>
            <a:off x="3571868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36</a:t>
            </a:r>
            <a:endParaRPr lang="ru-RU" sz="2800" b="1" dirty="0"/>
          </a:p>
        </p:txBody>
      </p:sp>
      <p:sp>
        <p:nvSpPr>
          <p:cNvPr id="141" name="Управляющая кнопка: настраиваемая 140">
            <a:hlinkClick r:id="rId52" action="ppaction://hlinksldjump" highlightClick="1"/>
          </p:cNvPr>
          <p:cNvSpPr/>
          <p:nvPr/>
        </p:nvSpPr>
        <p:spPr>
          <a:xfrm>
            <a:off x="4714876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37</a:t>
            </a:r>
            <a:endParaRPr lang="ru-RU" sz="2800" b="1" dirty="0"/>
          </a:p>
        </p:txBody>
      </p:sp>
      <p:sp>
        <p:nvSpPr>
          <p:cNvPr id="142" name="Управляющая кнопка: настраиваемая 141">
            <a:hlinkClick r:id="rId53" action="ppaction://hlinksldjump" highlightClick="1"/>
          </p:cNvPr>
          <p:cNvSpPr/>
          <p:nvPr/>
        </p:nvSpPr>
        <p:spPr>
          <a:xfrm>
            <a:off x="5857884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38</a:t>
            </a:r>
            <a:endParaRPr lang="ru-RU" sz="2800" b="1" dirty="0"/>
          </a:p>
        </p:txBody>
      </p:sp>
      <p:sp>
        <p:nvSpPr>
          <p:cNvPr id="143" name="Управляющая кнопка: настраиваемая 142">
            <a:hlinkClick r:id="rId54" action="ppaction://hlinksldjump" highlightClick="1"/>
          </p:cNvPr>
          <p:cNvSpPr/>
          <p:nvPr/>
        </p:nvSpPr>
        <p:spPr>
          <a:xfrm>
            <a:off x="7000892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39</a:t>
            </a:r>
            <a:endParaRPr lang="ru-RU" sz="2800" b="1" dirty="0"/>
          </a:p>
        </p:txBody>
      </p:sp>
      <p:sp>
        <p:nvSpPr>
          <p:cNvPr id="144" name="Управляющая кнопка: настраиваемая 143">
            <a:hlinkClick r:id="rId55" action="ppaction://hlinksldjump" highlightClick="1"/>
          </p:cNvPr>
          <p:cNvSpPr/>
          <p:nvPr/>
        </p:nvSpPr>
        <p:spPr>
          <a:xfrm>
            <a:off x="814390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40</a:t>
            </a:r>
            <a:endParaRPr lang="ru-RU" sz="2800" b="1" dirty="0"/>
          </a:p>
        </p:txBody>
      </p:sp>
      <p:sp>
        <p:nvSpPr>
          <p:cNvPr id="145" name="Управляющая кнопка: настраиваемая 144">
            <a:hlinkClick r:id="rId56" action="ppaction://hlinksldjump" highlightClick="1"/>
          </p:cNvPr>
          <p:cNvSpPr/>
          <p:nvPr/>
        </p:nvSpPr>
        <p:spPr>
          <a:xfrm>
            <a:off x="28572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33</a:t>
            </a:r>
            <a:endParaRPr lang="ru-RU" sz="2800" b="1" dirty="0"/>
          </a:p>
        </p:txBody>
      </p:sp>
      <p:sp>
        <p:nvSpPr>
          <p:cNvPr id="146" name="Управляющая кнопка: настраиваемая 145">
            <a:hlinkClick r:id="rId57" action="ppaction://hlinksldjump" highlightClick="1"/>
          </p:cNvPr>
          <p:cNvSpPr/>
          <p:nvPr/>
        </p:nvSpPr>
        <p:spPr>
          <a:xfrm>
            <a:off x="135729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34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Управляющая кнопка: настраиваемая 19">
            <a:hlinkClick r:id="rId3" action="ppaction://hlinksldjump" highlightClick="1"/>
          </p:cNvPr>
          <p:cNvSpPr/>
          <p:nvPr/>
        </p:nvSpPr>
        <p:spPr>
          <a:xfrm>
            <a:off x="5857884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46</a:t>
            </a:r>
            <a:endParaRPr lang="ru-RU" sz="2800" b="1" dirty="0"/>
          </a:p>
        </p:txBody>
      </p:sp>
      <p:sp>
        <p:nvSpPr>
          <p:cNvPr id="21" name="Управляющая кнопка: настраиваемая 20">
            <a:hlinkClick r:id="rId4" action="ppaction://hlinksldjump" highlightClick="1"/>
          </p:cNvPr>
          <p:cNvSpPr/>
          <p:nvPr/>
        </p:nvSpPr>
        <p:spPr>
          <a:xfrm>
            <a:off x="7000892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47</a:t>
            </a:r>
            <a:endParaRPr lang="ru-RU" sz="2800" b="1" dirty="0"/>
          </a:p>
        </p:txBody>
      </p:sp>
      <p:sp>
        <p:nvSpPr>
          <p:cNvPr id="22" name="Управляющая кнопка: настраиваемая 21">
            <a:hlinkClick r:id="rId5" action="ppaction://hlinksldjump" highlightClick="1"/>
          </p:cNvPr>
          <p:cNvSpPr/>
          <p:nvPr/>
        </p:nvSpPr>
        <p:spPr>
          <a:xfrm>
            <a:off x="814390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48</a:t>
            </a:r>
            <a:endParaRPr lang="ru-RU" sz="2800" b="1" dirty="0"/>
          </a:p>
        </p:txBody>
      </p:sp>
      <p:sp>
        <p:nvSpPr>
          <p:cNvPr id="23" name="Управляющая кнопка: настраиваемая 22">
            <a:hlinkClick r:id="rId6" action="ppaction://hlinksldjump" highlightClick="1"/>
          </p:cNvPr>
          <p:cNvSpPr/>
          <p:nvPr/>
        </p:nvSpPr>
        <p:spPr>
          <a:xfrm>
            <a:off x="242886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51</a:t>
            </a:r>
            <a:endParaRPr lang="ru-RU" sz="2800" b="1" dirty="0"/>
          </a:p>
        </p:txBody>
      </p:sp>
      <p:sp>
        <p:nvSpPr>
          <p:cNvPr id="24" name="Управляющая кнопка: настраиваемая 23">
            <a:hlinkClick r:id="rId7" action="ppaction://hlinksldjump" highlightClick="1"/>
          </p:cNvPr>
          <p:cNvSpPr/>
          <p:nvPr/>
        </p:nvSpPr>
        <p:spPr>
          <a:xfrm>
            <a:off x="3571868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52</a:t>
            </a:r>
            <a:endParaRPr lang="ru-RU" sz="2800" b="1" dirty="0"/>
          </a:p>
        </p:txBody>
      </p:sp>
      <p:sp>
        <p:nvSpPr>
          <p:cNvPr id="25" name="Управляющая кнопка: настраиваемая 24">
            <a:hlinkClick r:id="rId8" action="ppaction://hlinksldjump" highlightClick="1"/>
          </p:cNvPr>
          <p:cNvSpPr/>
          <p:nvPr/>
        </p:nvSpPr>
        <p:spPr>
          <a:xfrm>
            <a:off x="4714876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53</a:t>
            </a:r>
            <a:endParaRPr lang="ru-RU" sz="2800" b="1" dirty="0"/>
          </a:p>
        </p:txBody>
      </p:sp>
      <p:sp>
        <p:nvSpPr>
          <p:cNvPr id="26" name="Управляющая кнопка: настраиваемая 25">
            <a:hlinkClick r:id="rId9" action="ppaction://hlinksldjump" highlightClick="1"/>
          </p:cNvPr>
          <p:cNvSpPr/>
          <p:nvPr/>
        </p:nvSpPr>
        <p:spPr>
          <a:xfrm>
            <a:off x="5857884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54</a:t>
            </a:r>
            <a:endParaRPr lang="ru-RU" sz="2800" b="1" dirty="0"/>
          </a:p>
        </p:txBody>
      </p:sp>
      <p:sp>
        <p:nvSpPr>
          <p:cNvPr id="27" name="Управляющая кнопка: настраиваемая 26">
            <a:hlinkClick r:id="rId10" action="ppaction://hlinksldjump" highlightClick="1"/>
          </p:cNvPr>
          <p:cNvSpPr/>
          <p:nvPr/>
        </p:nvSpPr>
        <p:spPr>
          <a:xfrm>
            <a:off x="7000892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55</a:t>
            </a:r>
            <a:endParaRPr lang="ru-RU" sz="2800" b="1" dirty="0"/>
          </a:p>
        </p:txBody>
      </p:sp>
      <p:sp>
        <p:nvSpPr>
          <p:cNvPr id="28" name="Управляющая кнопка: настраиваемая 27">
            <a:hlinkClick r:id="rId11" action="ppaction://hlinksldjump" highlightClick="1"/>
          </p:cNvPr>
          <p:cNvSpPr/>
          <p:nvPr/>
        </p:nvSpPr>
        <p:spPr>
          <a:xfrm>
            <a:off x="814390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56</a:t>
            </a:r>
            <a:endParaRPr lang="ru-RU" sz="2800" b="1" dirty="0"/>
          </a:p>
        </p:txBody>
      </p:sp>
      <p:sp>
        <p:nvSpPr>
          <p:cNvPr id="30" name="Управляющая кнопка: настраиваемая 29">
            <a:hlinkClick r:id="rId12" action="ppaction://hlinksldjump" highlightClick="1"/>
          </p:cNvPr>
          <p:cNvSpPr/>
          <p:nvPr/>
        </p:nvSpPr>
        <p:spPr>
          <a:xfrm>
            <a:off x="135729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50</a:t>
            </a:r>
            <a:endParaRPr lang="ru-RU" sz="2800" b="1" dirty="0"/>
          </a:p>
        </p:txBody>
      </p:sp>
      <p:cxnSp>
        <p:nvCxnSpPr>
          <p:cNvPr id="115" name="Прямая соединительная линия 114"/>
          <p:cNvCxnSpPr/>
          <p:nvPr/>
        </p:nvCxnSpPr>
        <p:spPr>
          <a:xfrm rot="5400000" flipH="1" flipV="1">
            <a:off x="4857752" y="5214950"/>
            <a:ext cx="571504" cy="2857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6" name="Прямая соединительная линия 115"/>
          <p:cNvCxnSpPr/>
          <p:nvPr/>
        </p:nvCxnSpPr>
        <p:spPr>
          <a:xfrm rot="16200000" flipH="1">
            <a:off x="4786314" y="5429264"/>
            <a:ext cx="285752" cy="142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3" name="Управляющая кнопка: настраиваемая 102">
            <a:hlinkClick r:id="rId13" action="ppaction://hlinksldjump" highlightClick="1"/>
          </p:cNvPr>
          <p:cNvSpPr/>
          <p:nvPr/>
        </p:nvSpPr>
        <p:spPr>
          <a:xfrm>
            <a:off x="28572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49</a:t>
            </a:r>
            <a:endParaRPr lang="ru-RU" sz="2800" b="1" dirty="0"/>
          </a:p>
        </p:txBody>
      </p:sp>
      <p:sp>
        <p:nvSpPr>
          <p:cNvPr id="104" name="Управляющая кнопка: настраиваемая 103">
            <a:hlinkClick r:id="rId14" action="ppaction://hlinksldjump" highlightClick="1"/>
          </p:cNvPr>
          <p:cNvSpPr/>
          <p:nvPr/>
        </p:nvSpPr>
        <p:spPr>
          <a:xfrm>
            <a:off x="28572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105" name="Управляющая кнопка: настраиваемая 104">
            <a:hlinkClick r:id="rId15" action="ppaction://hlinksldjump" highlightClick="1"/>
          </p:cNvPr>
          <p:cNvSpPr/>
          <p:nvPr/>
        </p:nvSpPr>
        <p:spPr>
          <a:xfrm>
            <a:off x="135729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106" name="Управляющая кнопка: настраиваемая 105">
            <a:hlinkClick r:id="rId16" action="ppaction://hlinksldjump" highlightClick="1"/>
          </p:cNvPr>
          <p:cNvSpPr/>
          <p:nvPr/>
        </p:nvSpPr>
        <p:spPr>
          <a:xfrm>
            <a:off x="2428860" y="215308"/>
            <a:ext cx="644400" cy="784800"/>
          </a:xfrm>
          <a:prstGeom prst="actionButtonBlank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107" name="Управляющая кнопка: настраиваемая 106">
            <a:hlinkClick r:id="rId17" action="ppaction://hlinksldjump" highlightClick="1"/>
          </p:cNvPr>
          <p:cNvSpPr/>
          <p:nvPr/>
        </p:nvSpPr>
        <p:spPr>
          <a:xfrm>
            <a:off x="3571868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108" name="Управляющая кнопка: настраиваемая 107">
            <a:hlinkClick r:id="rId18" action="ppaction://hlinksldjump" highlightClick="1"/>
          </p:cNvPr>
          <p:cNvSpPr/>
          <p:nvPr/>
        </p:nvSpPr>
        <p:spPr>
          <a:xfrm>
            <a:off x="4714876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109" name="Управляющая кнопка: настраиваемая 108">
            <a:hlinkClick r:id="rId19" action="ppaction://hlinksldjump" highlightClick="1"/>
          </p:cNvPr>
          <p:cNvSpPr/>
          <p:nvPr/>
        </p:nvSpPr>
        <p:spPr>
          <a:xfrm>
            <a:off x="5857884" y="215308"/>
            <a:ext cx="644400" cy="784800"/>
          </a:xfrm>
          <a:prstGeom prst="actionButtonBlank">
            <a:avLst/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6</a:t>
            </a:r>
            <a:endParaRPr lang="ru-RU" sz="2800" b="1" dirty="0"/>
          </a:p>
        </p:txBody>
      </p:sp>
      <p:sp>
        <p:nvSpPr>
          <p:cNvPr id="110" name="Управляющая кнопка: настраиваемая 109">
            <a:hlinkClick r:id="rId20" action="ppaction://hlinksldjump" highlightClick="1"/>
          </p:cNvPr>
          <p:cNvSpPr/>
          <p:nvPr/>
        </p:nvSpPr>
        <p:spPr>
          <a:xfrm>
            <a:off x="7000892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7</a:t>
            </a:r>
            <a:endParaRPr lang="ru-RU" sz="2800" b="1" dirty="0"/>
          </a:p>
        </p:txBody>
      </p:sp>
      <p:sp>
        <p:nvSpPr>
          <p:cNvPr id="111" name="Управляющая кнопка: настраиваемая 110">
            <a:hlinkClick r:id="rId21" action="ppaction://hlinksldjump" highlightClick="1"/>
          </p:cNvPr>
          <p:cNvSpPr/>
          <p:nvPr/>
        </p:nvSpPr>
        <p:spPr>
          <a:xfrm>
            <a:off x="814390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8</a:t>
            </a:r>
            <a:endParaRPr lang="ru-RU" sz="2800" b="1" dirty="0"/>
          </a:p>
        </p:txBody>
      </p:sp>
      <p:sp>
        <p:nvSpPr>
          <p:cNvPr id="112" name="Управляющая кнопка: настраиваемая 111">
            <a:hlinkClick r:id="rId22" action="ppaction://hlinksldjump" highlightClick="1"/>
          </p:cNvPr>
          <p:cNvSpPr/>
          <p:nvPr/>
        </p:nvSpPr>
        <p:spPr>
          <a:xfrm>
            <a:off x="28572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9</a:t>
            </a:r>
            <a:endParaRPr lang="ru-RU" sz="2800" b="1" dirty="0"/>
          </a:p>
        </p:txBody>
      </p:sp>
      <p:sp>
        <p:nvSpPr>
          <p:cNvPr id="117" name="Управляющая кнопка: настраиваемая 116">
            <a:hlinkClick r:id="rId23" action="ppaction://hlinksldjump" highlightClick="1"/>
          </p:cNvPr>
          <p:cNvSpPr/>
          <p:nvPr/>
        </p:nvSpPr>
        <p:spPr>
          <a:xfrm>
            <a:off x="135729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10</a:t>
            </a:r>
            <a:endParaRPr lang="ru-RU" sz="2800" b="1" dirty="0"/>
          </a:p>
        </p:txBody>
      </p:sp>
      <p:sp>
        <p:nvSpPr>
          <p:cNvPr id="118" name="Управляющая кнопка: настраиваемая 117">
            <a:hlinkClick r:id="rId24" action="ppaction://hlinksldjump" highlightClick="1"/>
          </p:cNvPr>
          <p:cNvSpPr/>
          <p:nvPr/>
        </p:nvSpPr>
        <p:spPr>
          <a:xfrm>
            <a:off x="242886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11</a:t>
            </a:r>
            <a:endParaRPr lang="ru-RU" sz="2800" b="1" dirty="0"/>
          </a:p>
        </p:txBody>
      </p:sp>
      <p:sp>
        <p:nvSpPr>
          <p:cNvPr id="119" name="Управляющая кнопка: настраиваемая 118">
            <a:hlinkClick r:id="rId25" action="ppaction://hlinksldjump" highlightClick="1"/>
          </p:cNvPr>
          <p:cNvSpPr/>
          <p:nvPr/>
        </p:nvSpPr>
        <p:spPr>
          <a:xfrm>
            <a:off x="3571868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12</a:t>
            </a:r>
            <a:endParaRPr lang="ru-RU" sz="2800" b="1" dirty="0"/>
          </a:p>
        </p:txBody>
      </p:sp>
      <p:sp>
        <p:nvSpPr>
          <p:cNvPr id="120" name="Управляющая кнопка: настраиваемая 119">
            <a:hlinkClick r:id="rId26" action="ppaction://hlinksldjump" highlightClick="1"/>
          </p:cNvPr>
          <p:cNvSpPr/>
          <p:nvPr/>
        </p:nvSpPr>
        <p:spPr>
          <a:xfrm>
            <a:off x="4714876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13</a:t>
            </a:r>
            <a:endParaRPr lang="ru-RU" sz="2800" b="1" dirty="0"/>
          </a:p>
        </p:txBody>
      </p:sp>
      <p:sp>
        <p:nvSpPr>
          <p:cNvPr id="121" name="Управляющая кнопка: настраиваемая 120">
            <a:hlinkClick r:id="rId27" action="ppaction://hlinksldjump" highlightClick="1"/>
          </p:cNvPr>
          <p:cNvSpPr/>
          <p:nvPr/>
        </p:nvSpPr>
        <p:spPr>
          <a:xfrm>
            <a:off x="5857884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14</a:t>
            </a:r>
            <a:endParaRPr lang="ru-RU" sz="2800" b="1" dirty="0"/>
          </a:p>
        </p:txBody>
      </p:sp>
      <p:sp>
        <p:nvSpPr>
          <p:cNvPr id="122" name="Управляющая кнопка: настраиваемая 121">
            <a:hlinkClick r:id="rId28" action="ppaction://hlinksldjump" highlightClick="1"/>
          </p:cNvPr>
          <p:cNvSpPr/>
          <p:nvPr/>
        </p:nvSpPr>
        <p:spPr>
          <a:xfrm>
            <a:off x="7000892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15</a:t>
            </a:r>
            <a:endParaRPr lang="ru-RU" sz="2800" b="1" dirty="0"/>
          </a:p>
        </p:txBody>
      </p:sp>
      <p:sp>
        <p:nvSpPr>
          <p:cNvPr id="123" name="Управляющая кнопка: настраиваемая 122">
            <a:hlinkClick r:id="rId29" action="ppaction://hlinksldjump" highlightClick="1"/>
          </p:cNvPr>
          <p:cNvSpPr/>
          <p:nvPr/>
        </p:nvSpPr>
        <p:spPr>
          <a:xfrm>
            <a:off x="814390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16</a:t>
            </a:r>
            <a:endParaRPr lang="ru-RU" sz="2800" b="1" dirty="0"/>
          </a:p>
        </p:txBody>
      </p:sp>
      <p:sp>
        <p:nvSpPr>
          <p:cNvPr id="124" name="Управляющая кнопка: настраиваемая 123">
            <a:hlinkClick r:id="rId30" action="ppaction://hlinksldjump" highlightClick="1"/>
          </p:cNvPr>
          <p:cNvSpPr/>
          <p:nvPr/>
        </p:nvSpPr>
        <p:spPr>
          <a:xfrm>
            <a:off x="28572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17</a:t>
            </a:r>
            <a:endParaRPr lang="ru-RU" sz="2800" b="1" dirty="0"/>
          </a:p>
        </p:txBody>
      </p:sp>
      <p:sp>
        <p:nvSpPr>
          <p:cNvPr id="125" name="Управляющая кнопка: настраиваемая 124">
            <a:hlinkClick r:id="rId31" action="ppaction://hlinksldjump" highlightClick="1"/>
          </p:cNvPr>
          <p:cNvSpPr/>
          <p:nvPr/>
        </p:nvSpPr>
        <p:spPr>
          <a:xfrm>
            <a:off x="135729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18</a:t>
            </a:r>
            <a:endParaRPr lang="ru-RU" sz="2800" b="1" dirty="0"/>
          </a:p>
        </p:txBody>
      </p:sp>
      <p:sp>
        <p:nvSpPr>
          <p:cNvPr id="126" name="Управляющая кнопка: настраиваемая 125">
            <a:hlinkClick r:id="rId32" action="ppaction://hlinksldjump" highlightClick="1"/>
          </p:cNvPr>
          <p:cNvSpPr/>
          <p:nvPr/>
        </p:nvSpPr>
        <p:spPr>
          <a:xfrm>
            <a:off x="242886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19</a:t>
            </a:r>
            <a:endParaRPr lang="ru-RU" sz="2800" b="1" dirty="0"/>
          </a:p>
        </p:txBody>
      </p:sp>
      <p:sp>
        <p:nvSpPr>
          <p:cNvPr id="127" name="Управляющая кнопка: настраиваемая 126">
            <a:hlinkClick r:id="rId33" action="ppaction://hlinksldjump" highlightClick="1"/>
          </p:cNvPr>
          <p:cNvSpPr/>
          <p:nvPr/>
        </p:nvSpPr>
        <p:spPr>
          <a:xfrm>
            <a:off x="3571868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20</a:t>
            </a:r>
            <a:endParaRPr lang="ru-RU" sz="2800" b="1" dirty="0"/>
          </a:p>
        </p:txBody>
      </p:sp>
      <p:sp>
        <p:nvSpPr>
          <p:cNvPr id="128" name="Управляющая кнопка: настраиваемая 127">
            <a:hlinkClick r:id="rId34" action="ppaction://hlinksldjump" highlightClick="1"/>
          </p:cNvPr>
          <p:cNvSpPr/>
          <p:nvPr/>
        </p:nvSpPr>
        <p:spPr>
          <a:xfrm>
            <a:off x="4714876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21</a:t>
            </a:r>
            <a:endParaRPr lang="ru-RU" sz="2800" b="1" dirty="0"/>
          </a:p>
        </p:txBody>
      </p:sp>
      <p:sp>
        <p:nvSpPr>
          <p:cNvPr id="129" name="Управляющая кнопка: настраиваемая 128">
            <a:hlinkClick r:id="rId35" action="ppaction://hlinksldjump" highlightClick="1"/>
          </p:cNvPr>
          <p:cNvSpPr/>
          <p:nvPr/>
        </p:nvSpPr>
        <p:spPr>
          <a:xfrm>
            <a:off x="5857884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22</a:t>
            </a:r>
            <a:endParaRPr lang="ru-RU" sz="2800" b="1" dirty="0"/>
          </a:p>
        </p:txBody>
      </p:sp>
      <p:sp>
        <p:nvSpPr>
          <p:cNvPr id="130" name="Управляющая кнопка: настраиваемая 129">
            <a:hlinkClick r:id="rId36" action="ppaction://hlinksldjump" highlightClick="1"/>
          </p:cNvPr>
          <p:cNvSpPr/>
          <p:nvPr/>
        </p:nvSpPr>
        <p:spPr>
          <a:xfrm>
            <a:off x="7000892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23</a:t>
            </a:r>
            <a:endParaRPr lang="ru-RU" sz="2800" b="1" dirty="0"/>
          </a:p>
        </p:txBody>
      </p:sp>
      <p:sp>
        <p:nvSpPr>
          <p:cNvPr id="131" name="Управляющая кнопка: настраиваемая 130">
            <a:hlinkClick r:id="rId37" action="ppaction://hlinksldjump" highlightClick="1"/>
          </p:cNvPr>
          <p:cNvSpPr/>
          <p:nvPr/>
        </p:nvSpPr>
        <p:spPr>
          <a:xfrm>
            <a:off x="814390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24</a:t>
            </a:r>
            <a:endParaRPr lang="ru-RU" sz="2800" b="1" dirty="0"/>
          </a:p>
        </p:txBody>
      </p:sp>
      <p:sp>
        <p:nvSpPr>
          <p:cNvPr id="132" name="Управляющая кнопка: настраиваемая 131">
            <a:hlinkClick r:id="rId38" action="ppaction://hlinksldjump" highlightClick="1"/>
          </p:cNvPr>
          <p:cNvSpPr/>
          <p:nvPr/>
        </p:nvSpPr>
        <p:spPr>
          <a:xfrm>
            <a:off x="28572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25</a:t>
            </a:r>
            <a:endParaRPr lang="ru-RU" sz="2800" b="1" dirty="0"/>
          </a:p>
        </p:txBody>
      </p:sp>
      <p:sp>
        <p:nvSpPr>
          <p:cNvPr id="133" name="Управляющая кнопка: настраиваемая 132">
            <a:hlinkClick r:id="rId39" action="ppaction://hlinksldjump" highlightClick="1"/>
          </p:cNvPr>
          <p:cNvSpPr/>
          <p:nvPr/>
        </p:nvSpPr>
        <p:spPr>
          <a:xfrm>
            <a:off x="135729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26</a:t>
            </a:r>
            <a:endParaRPr lang="ru-RU" sz="2800" b="1" dirty="0"/>
          </a:p>
        </p:txBody>
      </p:sp>
      <p:sp>
        <p:nvSpPr>
          <p:cNvPr id="134" name="Управляющая кнопка: настраиваемая 133">
            <a:hlinkClick r:id="rId40" action="ppaction://hlinksldjump" highlightClick="1"/>
          </p:cNvPr>
          <p:cNvSpPr/>
          <p:nvPr/>
        </p:nvSpPr>
        <p:spPr>
          <a:xfrm>
            <a:off x="242886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27</a:t>
            </a:r>
            <a:endParaRPr lang="ru-RU" sz="2800" b="1" dirty="0"/>
          </a:p>
        </p:txBody>
      </p:sp>
      <p:sp>
        <p:nvSpPr>
          <p:cNvPr id="135" name="Управляющая кнопка: настраиваемая 134">
            <a:hlinkClick r:id="rId41" action="ppaction://hlinksldjump" highlightClick="1"/>
          </p:cNvPr>
          <p:cNvSpPr/>
          <p:nvPr/>
        </p:nvSpPr>
        <p:spPr>
          <a:xfrm>
            <a:off x="3571868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28</a:t>
            </a:r>
            <a:endParaRPr lang="ru-RU" sz="2800" b="1" dirty="0"/>
          </a:p>
        </p:txBody>
      </p:sp>
      <p:sp>
        <p:nvSpPr>
          <p:cNvPr id="136" name="Управляющая кнопка: настраиваемая 135">
            <a:hlinkClick r:id="rId42" action="ppaction://hlinksldjump" highlightClick="1"/>
          </p:cNvPr>
          <p:cNvSpPr/>
          <p:nvPr/>
        </p:nvSpPr>
        <p:spPr>
          <a:xfrm>
            <a:off x="4714876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29</a:t>
            </a:r>
            <a:endParaRPr lang="ru-RU" sz="2800" b="1" dirty="0"/>
          </a:p>
        </p:txBody>
      </p:sp>
      <p:sp>
        <p:nvSpPr>
          <p:cNvPr id="137" name="Управляющая кнопка: настраиваемая 136">
            <a:hlinkClick r:id="rId43" action="ppaction://hlinksldjump" highlightClick="1"/>
          </p:cNvPr>
          <p:cNvSpPr/>
          <p:nvPr/>
        </p:nvSpPr>
        <p:spPr>
          <a:xfrm>
            <a:off x="5857884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30</a:t>
            </a:r>
            <a:endParaRPr lang="ru-RU" sz="2800" b="1" dirty="0"/>
          </a:p>
        </p:txBody>
      </p:sp>
      <p:sp>
        <p:nvSpPr>
          <p:cNvPr id="138" name="Управляющая кнопка: настраиваемая 137">
            <a:hlinkClick r:id="rId44" action="ppaction://hlinksldjump" highlightClick="1"/>
          </p:cNvPr>
          <p:cNvSpPr/>
          <p:nvPr/>
        </p:nvSpPr>
        <p:spPr>
          <a:xfrm>
            <a:off x="7000892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31</a:t>
            </a:r>
            <a:endParaRPr lang="ru-RU" sz="2800" b="1" dirty="0"/>
          </a:p>
        </p:txBody>
      </p:sp>
      <p:sp>
        <p:nvSpPr>
          <p:cNvPr id="139" name="Управляющая кнопка: настраиваемая 138">
            <a:hlinkClick r:id="rId45" action="ppaction://hlinksldjump" highlightClick="1"/>
          </p:cNvPr>
          <p:cNvSpPr/>
          <p:nvPr/>
        </p:nvSpPr>
        <p:spPr>
          <a:xfrm>
            <a:off x="814390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32</a:t>
            </a:r>
            <a:endParaRPr lang="ru-RU" sz="2800" b="1" dirty="0"/>
          </a:p>
        </p:txBody>
      </p:sp>
      <p:sp>
        <p:nvSpPr>
          <p:cNvPr id="140" name="Управляющая кнопка: настраиваемая 139">
            <a:hlinkClick r:id="rId46" action="ppaction://hlinksldjump" highlightClick="1"/>
          </p:cNvPr>
          <p:cNvSpPr/>
          <p:nvPr/>
        </p:nvSpPr>
        <p:spPr>
          <a:xfrm>
            <a:off x="242886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35</a:t>
            </a:r>
            <a:endParaRPr lang="ru-RU" sz="2800" b="1" dirty="0"/>
          </a:p>
        </p:txBody>
      </p:sp>
      <p:sp>
        <p:nvSpPr>
          <p:cNvPr id="141" name="Управляющая кнопка: настраиваемая 140">
            <a:hlinkClick r:id="rId47" action="ppaction://hlinksldjump" highlightClick="1"/>
          </p:cNvPr>
          <p:cNvSpPr/>
          <p:nvPr/>
        </p:nvSpPr>
        <p:spPr>
          <a:xfrm>
            <a:off x="3571868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36</a:t>
            </a:r>
            <a:endParaRPr lang="ru-RU" sz="2800" b="1" dirty="0"/>
          </a:p>
        </p:txBody>
      </p:sp>
      <p:sp>
        <p:nvSpPr>
          <p:cNvPr id="142" name="Управляющая кнопка: настраиваемая 141">
            <a:hlinkClick r:id="rId48" action="ppaction://hlinksldjump" highlightClick="1"/>
          </p:cNvPr>
          <p:cNvSpPr/>
          <p:nvPr/>
        </p:nvSpPr>
        <p:spPr>
          <a:xfrm>
            <a:off x="4714876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37</a:t>
            </a:r>
            <a:endParaRPr lang="ru-RU" sz="2800" b="1" dirty="0"/>
          </a:p>
        </p:txBody>
      </p:sp>
      <p:sp>
        <p:nvSpPr>
          <p:cNvPr id="143" name="Управляющая кнопка: настраиваемая 142">
            <a:hlinkClick r:id="rId49" action="ppaction://hlinksldjump" highlightClick="1"/>
          </p:cNvPr>
          <p:cNvSpPr/>
          <p:nvPr/>
        </p:nvSpPr>
        <p:spPr>
          <a:xfrm>
            <a:off x="5857884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38</a:t>
            </a:r>
            <a:endParaRPr lang="ru-RU" sz="2800" b="1" dirty="0"/>
          </a:p>
        </p:txBody>
      </p:sp>
      <p:sp>
        <p:nvSpPr>
          <p:cNvPr id="144" name="Управляющая кнопка: настраиваемая 143">
            <a:hlinkClick r:id="rId50" action="ppaction://hlinksldjump" highlightClick="1"/>
          </p:cNvPr>
          <p:cNvSpPr/>
          <p:nvPr/>
        </p:nvSpPr>
        <p:spPr>
          <a:xfrm>
            <a:off x="7000892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39</a:t>
            </a:r>
            <a:endParaRPr lang="ru-RU" sz="2800" b="1" dirty="0"/>
          </a:p>
        </p:txBody>
      </p:sp>
      <p:sp>
        <p:nvSpPr>
          <p:cNvPr id="145" name="Управляющая кнопка: настраиваемая 144">
            <a:hlinkClick r:id="rId51" action="ppaction://hlinksldjump" highlightClick="1"/>
          </p:cNvPr>
          <p:cNvSpPr/>
          <p:nvPr/>
        </p:nvSpPr>
        <p:spPr>
          <a:xfrm>
            <a:off x="814390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40</a:t>
            </a:r>
            <a:endParaRPr lang="ru-RU" sz="2800" b="1" dirty="0"/>
          </a:p>
        </p:txBody>
      </p:sp>
      <p:sp>
        <p:nvSpPr>
          <p:cNvPr id="146" name="Управляющая кнопка: настраиваемая 145">
            <a:hlinkClick r:id="rId52" action="ppaction://hlinksldjump" highlightClick="1"/>
          </p:cNvPr>
          <p:cNvSpPr/>
          <p:nvPr/>
        </p:nvSpPr>
        <p:spPr>
          <a:xfrm>
            <a:off x="28572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33</a:t>
            </a:r>
            <a:endParaRPr lang="ru-RU" sz="2800" b="1" dirty="0"/>
          </a:p>
        </p:txBody>
      </p:sp>
      <p:sp>
        <p:nvSpPr>
          <p:cNvPr id="147" name="Управляющая кнопка: настраиваемая 146">
            <a:hlinkClick r:id="rId53" action="ppaction://hlinksldjump" highlightClick="1"/>
          </p:cNvPr>
          <p:cNvSpPr/>
          <p:nvPr/>
        </p:nvSpPr>
        <p:spPr>
          <a:xfrm>
            <a:off x="135729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34</a:t>
            </a:r>
            <a:endParaRPr lang="ru-RU" sz="2800" b="1" dirty="0"/>
          </a:p>
        </p:txBody>
      </p:sp>
      <p:sp>
        <p:nvSpPr>
          <p:cNvPr id="148" name="Управляющая кнопка: настраиваемая 147">
            <a:hlinkClick r:id="rId54" action="ppaction://hlinksldjump" highlightClick="1"/>
          </p:cNvPr>
          <p:cNvSpPr/>
          <p:nvPr/>
        </p:nvSpPr>
        <p:spPr>
          <a:xfrm>
            <a:off x="242886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43</a:t>
            </a:r>
            <a:endParaRPr lang="ru-RU" sz="2800" b="1" dirty="0"/>
          </a:p>
        </p:txBody>
      </p:sp>
      <p:sp>
        <p:nvSpPr>
          <p:cNvPr id="149" name="Управляющая кнопка: настраиваемая 148">
            <a:hlinkClick r:id="rId55" action="ppaction://hlinksldjump" highlightClick="1"/>
          </p:cNvPr>
          <p:cNvSpPr/>
          <p:nvPr/>
        </p:nvSpPr>
        <p:spPr>
          <a:xfrm>
            <a:off x="3571868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44</a:t>
            </a:r>
            <a:endParaRPr lang="ru-RU" sz="2800" b="1" dirty="0"/>
          </a:p>
        </p:txBody>
      </p:sp>
      <p:sp>
        <p:nvSpPr>
          <p:cNvPr id="150" name="Управляющая кнопка: настраиваемая 149">
            <a:hlinkClick r:id="rId56" action="ppaction://hlinksldjump" highlightClick="1"/>
          </p:cNvPr>
          <p:cNvSpPr/>
          <p:nvPr/>
        </p:nvSpPr>
        <p:spPr>
          <a:xfrm>
            <a:off x="28572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41</a:t>
            </a:r>
            <a:endParaRPr lang="ru-RU" sz="2800" b="1" dirty="0"/>
          </a:p>
        </p:txBody>
      </p:sp>
      <p:sp>
        <p:nvSpPr>
          <p:cNvPr id="151" name="Управляющая кнопка: настраиваемая 150">
            <a:hlinkClick r:id="rId57" action="ppaction://hlinksldjump" highlightClick="1"/>
          </p:cNvPr>
          <p:cNvSpPr/>
          <p:nvPr/>
        </p:nvSpPr>
        <p:spPr>
          <a:xfrm>
            <a:off x="135729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42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Управляющая кнопка: настраиваемая 20">
            <a:hlinkClick r:id="rId3" action="ppaction://hlinksldjump" highlightClick="1"/>
          </p:cNvPr>
          <p:cNvSpPr/>
          <p:nvPr/>
        </p:nvSpPr>
        <p:spPr>
          <a:xfrm>
            <a:off x="7000892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47</a:t>
            </a:r>
            <a:endParaRPr lang="ru-RU" sz="2800" b="1" dirty="0"/>
          </a:p>
        </p:txBody>
      </p:sp>
      <p:sp>
        <p:nvSpPr>
          <p:cNvPr id="22" name="Управляющая кнопка: настраиваемая 21">
            <a:hlinkClick r:id="rId4" action="ppaction://hlinksldjump" highlightClick="1"/>
          </p:cNvPr>
          <p:cNvSpPr/>
          <p:nvPr/>
        </p:nvSpPr>
        <p:spPr>
          <a:xfrm>
            <a:off x="814390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48</a:t>
            </a:r>
            <a:endParaRPr lang="ru-RU" sz="2800" b="1" dirty="0"/>
          </a:p>
        </p:txBody>
      </p:sp>
      <p:sp>
        <p:nvSpPr>
          <p:cNvPr id="23" name="Управляющая кнопка: настраиваемая 22">
            <a:hlinkClick r:id="rId5" action="ppaction://hlinksldjump" highlightClick="1"/>
          </p:cNvPr>
          <p:cNvSpPr/>
          <p:nvPr/>
        </p:nvSpPr>
        <p:spPr>
          <a:xfrm>
            <a:off x="242886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51</a:t>
            </a:r>
            <a:endParaRPr lang="ru-RU" sz="2800" b="1" dirty="0"/>
          </a:p>
        </p:txBody>
      </p:sp>
      <p:sp>
        <p:nvSpPr>
          <p:cNvPr id="24" name="Управляющая кнопка: настраиваемая 23">
            <a:hlinkClick r:id="rId6" action="ppaction://hlinksldjump" highlightClick="1"/>
          </p:cNvPr>
          <p:cNvSpPr/>
          <p:nvPr/>
        </p:nvSpPr>
        <p:spPr>
          <a:xfrm>
            <a:off x="3571868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52</a:t>
            </a:r>
            <a:endParaRPr lang="ru-RU" sz="2800" b="1" dirty="0"/>
          </a:p>
        </p:txBody>
      </p:sp>
      <p:sp>
        <p:nvSpPr>
          <p:cNvPr id="25" name="Управляющая кнопка: настраиваемая 24">
            <a:hlinkClick r:id="rId7" action="ppaction://hlinksldjump" highlightClick="1"/>
          </p:cNvPr>
          <p:cNvSpPr/>
          <p:nvPr/>
        </p:nvSpPr>
        <p:spPr>
          <a:xfrm>
            <a:off x="4714876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53</a:t>
            </a:r>
            <a:endParaRPr lang="ru-RU" sz="2800" b="1" dirty="0"/>
          </a:p>
        </p:txBody>
      </p:sp>
      <p:sp>
        <p:nvSpPr>
          <p:cNvPr id="26" name="Управляющая кнопка: настраиваемая 25">
            <a:hlinkClick r:id="rId8" action="ppaction://hlinksldjump" highlightClick="1"/>
          </p:cNvPr>
          <p:cNvSpPr/>
          <p:nvPr/>
        </p:nvSpPr>
        <p:spPr>
          <a:xfrm>
            <a:off x="5857884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54</a:t>
            </a:r>
            <a:endParaRPr lang="ru-RU" sz="2800" b="1" dirty="0"/>
          </a:p>
        </p:txBody>
      </p:sp>
      <p:sp>
        <p:nvSpPr>
          <p:cNvPr id="27" name="Управляющая кнопка: настраиваемая 26">
            <a:hlinkClick r:id="rId9" action="ppaction://hlinksldjump" highlightClick="1"/>
          </p:cNvPr>
          <p:cNvSpPr/>
          <p:nvPr/>
        </p:nvSpPr>
        <p:spPr>
          <a:xfrm>
            <a:off x="7000892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55</a:t>
            </a:r>
            <a:endParaRPr lang="ru-RU" sz="2800" b="1" dirty="0"/>
          </a:p>
        </p:txBody>
      </p:sp>
      <p:sp>
        <p:nvSpPr>
          <p:cNvPr id="28" name="Управляющая кнопка: настраиваемая 27">
            <a:hlinkClick r:id="rId10" action="ppaction://hlinksldjump" highlightClick="1"/>
          </p:cNvPr>
          <p:cNvSpPr/>
          <p:nvPr/>
        </p:nvSpPr>
        <p:spPr>
          <a:xfrm>
            <a:off x="814390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56</a:t>
            </a:r>
            <a:endParaRPr lang="ru-RU" sz="2800" b="1" dirty="0"/>
          </a:p>
        </p:txBody>
      </p:sp>
      <p:sp>
        <p:nvSpPr>
          <p:cNvPr id="30" name="Управляющая кнопка: настраиваемая 29">
            <a:hlinkClick r:id="rId11" action="ppaction://hlinksldjump" highlightClick="1"/>
          </p:cNvPr>
          <p:cNvSpPr/>
          <p:nvPr/>
        </p:nvSpPr>
        <p:spPr>
          <a:xfrm>
            <a:off x="135729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50</a:t>
            </a:r>
            <a:endParaRPr lang="ru-RU" sz="2800" b="1" dirty="0"/>
          </a:p>
        </p:txBody>
      </p:sp>
      <p:cxnSp>
        <p:nvCxnSpPr>
          <p:cNvPr id="107" name="Прямая соединительная линия 106"/>
          <p:cNvCxnSpPr/>
          <p:nvPr/>
        </p:nvCxnSpPr>
        <p:spPr>
          <a:xfrm rot="5400000" flipH="1" flipV="1">
            <a:off x="6000760" y="5214950"/>
            <a:ext cx="571504" cy="2857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8" name="Прямая соединительная линия 107"/>
          <p:cNvCxnSpPr/>
          <p:nvPr/>
        </p:nvCxnSpPr>
        <p:spPr>
          <a:xfrm rot="16200000" flipH="1">
            <a:off x="5929322" y="5429264"/>
            <a:ext cx="285752" cy="142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9" name="Управляющая кнопка: настраиваемая 108">
            <a:hlinkClick r:id="rId12" action="ppaction://hlinksldjump" highlightClick="1"/>
          </p:cNvPr>
          <p:cNvSpPr/>
          <p:nvPr/>
        </p:nvSpPr>
        <p:spPr>
          <a:xfrm>
            <a:off x="28572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49</a:t>
            </a:r>
            <a:endParaRPr lang="ru-RU" sz="2800" b="1" dirty="0"/>
          </a:p>
        </p:txBody>
      </p:sp>
      <p:sp>
        <p:nvSpPr>
          <p:cNvPr id="110" name="Управляющая кнопка: настраиваемая 109">
            <a:hlinkClick r:id="rId13" action="ppaction://hlinksldjump" highlightClick="1"/>
          </p:cNvPr>
          <p:cNvSpPr/>
          <p:nvPr/>
        </p:nvSpPr>
        <p:spPr>
          <a:xfrm>
            <a:off x="28572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111" name="Управляющая кнопка: настраиваемая 110">
            <a:hlinkClick r:id="rId14" action="ppaction://hlinksldjump" highlightClick="1"/>
          </p:cNvPr>
          <p:cNvSpPr/>
          <p:nvPr/>
        </p:nvSpPr>
        <p:spPr>
          <a:xfrm>
            <a:off x="135729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112" name="Управляющая кнопка: настраиваемая 111">
            <a:hlinkClick r:id="rId15" action="ppaction://hlinksldjump" highlightClick="1"/>
          </p:cNvPr>
          <p:cNvSpPr/>
          <p:nvPr/>
        </p:nvSpPr>
        <p:spPr>
          <a:xfrm>
            <a:off x="2428860" y="215308"/>
            <a:ext cx="644400" cy="784800"/>
          </a:xfrm>
          <a:prstGeom prst="actionButtonBlank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113" name="Управляющая кнопка: настраиваемая 112">
            <a:hlinkClick r:id="rId16" action="ppaction://hlinksldjump" highlightClick="1"/>
          </p:cNvPr>
          <p:cNvSpPr/>
          <p:nvPr/>
        </p:nvSpPr>
        <p:spPr>
          <a:xfrm>
            <a:off x="3571868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114" name="Управляющая кнопка: настраиваемая 113">
            <a:hlinkClick r:id="rId17" action="ppaction://hlinksldjump" highlightClick="1"/>
          </p:cNvPr>
          <p:cNvSpPr/>
          <p:nvPr/>
        </p:nvSpPr>
        <p:spPr>
          <a:xfrm>
            <a:off x="4714876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115" name="Управляющая кнопка: настраиваемая 114">
            <a:hlinkClick r:id="rId18" action="ppaction://hlinksldjump" highlightClick="1"/>
          </p:cNvPr>
          <p:cNvSpPr/>
          <p:nvPr/>
        </p:nvSpPr>
        <p:spPr>
          <a:xfrm>
            <a:off x="5857884" y="215308"/>
            <a:ext cx="644400" cy="784800"/>
          </a:xfrm>
          <a:prstGeom prst="actionButtonBlank">
            <a:avLst/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6</a:t>
            </a:r>
            <a:endParaRPr lang="ru-RU" sz="2800" b="1" dirty="0"/>
          </a:p>
        </p:txBody>
      </p:sp>
      <p:sp>
        <p:nvSpPr>
          <p:cNvPr id="116" name="Управляющая кнопка: настраиваемая 115">
            <a:hlinkClick r:id="rId19" action="ppaction://hlinksldjump" highlightClick="1"/>
          </p:cNvPr>
          <p:cNvSpPr/>
          <p:nvPr/>
        </p:nvSpPr>
        <p:spPr>
          <a:xfrm>
            <a:off x="7000892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7</a:t>
            </a:r>
            <a:endParaRPr lang="ru-RU" sz="2800" b="1" dirty="0"/>
          </a:p>
        </p:txBody>
      </p:sp>
      <p:sp>
        <p:nvSpPr>
          <p:cNvPr id="117" name="Управляющая кнопка: настраиваемая 116">
            <a:hlinkClick r:id="rId20" action="ppaction://hlinksldjump" highlightClick="1"/>
          </p:cNvPr>
          <p:cNvSpPr/>
          <p:nvPr/>
        </p:nvSpPr>
        <p:spPr>
          <a:xfrm>
            <a:off x="814390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8</a:t>
            </a:r>
            <a:endParaRPr lang="ru-RU" sz="2800" b="1" dirty="0"/>
          </a:p>
        </p:txBody>
      </p:sp>
      <p:sp>
        <p:nvSpPr>
          <p:cNvPr id="118" name="Управляющая кнопка: настраиваемая 117">
            <a:hlinkClick r:id="rId21" action="ppaction://hlinksldjump" highlightClick="1"/>
          </p:cNvPr>
          <p:cNvSpPr/>
          <p:nvPr/>
        </p:nvSpPr>
        <p:spPr>
          <a:xfrm>
            <a:off x="28572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9</a:t>
            </a:r>
            <a:endParaRPr lang="ru-RU" sz="2800" b="1" dirty="0"/>
          </a:p>
        </p:txBody>
      </p:sp>
      <p:sp>
        <p:nvSpPr>
          <p:cNvPr id="119" name="Управляющая кнопка: настраиваемая 118">
            <a:hlinkClick r:id="rId22" action="ppaction://hlinksldjump" highlightClick="1"/>
          </p:cNvPr>
          <p:cNvSpPr/>
          <p:nvPr/>
        </p:nvSpPr>
        <p:spPr>
          <a:xfrm>
            <a:off x="135729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10</a:t>
            </a:r>
            <a:endParaRPr lang="ru-RU" sz="2800" b="1" dirty="0"/>
          </a:p>
        </p:txBody>
      </p:sp>
      <p:sp>
        <p:nvSpPr>
          <p:cNvPr id="120" name="Управляющая кнопка: настраиваемая 119">
            <a:hlinkClick r:id="rId23" action="ppaction://hlinksldjump" highlightClick="1"/>
          </p:cNvPr>
          <p:cNvSpPr/>
          <p:nvPr/>
        </p:nvSpPr>
        <p:spPr>
          <a:xfrm>
            <a:off x="242886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11</a:t>
            </a:r>
            <a:endParaRPr lang="ru-RU" sz="2800" b="1" dirty="0"/>
          </a:p>
        </p:txBody>
      </p:sp>
      <p:sp>
        <p:nvSpPr>
          <p:cNvPr id="121" name="Управляющая кнопка: настраиваемая 120">
            <a:hlinkClick r:id="rId24" action="ppaction://hlinksldjump" highlightClick="1"/>
          </p:cNvPr>
          <p:cNvSpPr/>
          <p:nvPr/>
        </p:nvSpPr>
        <p:spPr>
          <a:xfrm>
            <a:off x="3571868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12</a:t>
            </a:r>
            <a:endParaRPr lang="ru-RU" sz="2800" b="1" dirty="0"/>
          </a:p>
        </p:txBody>
      </p:sp>
      <p:sp>
        <p:nvSpPr>
          <p:cNvPr id="122" name="Управляющая кнопка: настраиваемая 121">
            <a:hlinkClick r:id="rId25" action="ppaction://hlinksldjump" highlightClick="1"/>
          </p:cNvPr>
          <p:cNvSpPr/>
          <p:nvPr/>
        </p:nvSpPr>
        <p:spPr>
          <a:xfrm>
            <a:off x="4714876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13</a:t>
            </a:r>
            <a:endParaRPr lang="ru-RU" sz="2800" b="1" dirty="0"/>
          </a:p>
        </p:txBody>
      </p:sp>
      <p:sp>
        <p:nvSpPr>
          <p:cNvPr id="123" name="Управляющая кнопка: настраиваемая 122">
            <a:hlinkClick r:id="rId26" action="ppaction://hlinksldjump" highlightClick="1"/>
          </p:cNvPr>
          <p:cNvSpPr/>
          <p:nvPr/>
        </p:nvSpPr>
        <p:spPr>
          <a:xfrm>
            <a:off x="5857884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14</a:t>
            </a:r>
            <a:endParaRPr lang="ru-RU" sz="2800" b="1" dirty="0"/>
          </a:p>
        </p:txBody>
      </p:sp>
      <p:sp>
        <p:nvSpPr>
          <p:cNvPr id="124" name="Управляющая кнопка: настраиваемая 123">
            <a:hlinkClick r:id="rId27" action="ppaction://hlinksldjump" highlightClick="1"/>
          </p:cNvPr>
          <p:cNvSpPr/>
          <p:nvPr/>
        </p:nvSpPr>
        <p:spPr>
          <a:xfrm>
            <a:off x="7000892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15</a:t>
            </a:r>
            <a:endParaRPr lang="ru-RU" sz="2800" b="1" dirty="0"/>
          </a:p>
        </p:txBody>
      </p:sp>
      <p:sp>
        <p:nvSpPr>
          <p:cNvPr id="125" name="Управляющая кнопка: настраиваемая 124">
            <a:hlinkClick r:id="rId28" action="ppaction://hlinksldjump" highlightClick="1"/>
          </p:cNvPr>
          <p:cNvSpPr/>
          <p:nvPr/>
        </p:nvSpPr>
        <p:spPr>
          <a:xfrm>
            <a:off x="814390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16</a:t>
            </a:r>
            <a:endParaRPr lang="ru-RU" sz="2800" b="1" dirty="0"/>
          </a:p>
        </p:txBody>
      </p:sp>
      <p:sp>
        <p:nvSpPr>
          <p:cNvPr id="126" name="Управляющая кнопка: настраиваемая 125">
            <a:hlinkClick r:id="rId29" action="ppaction://hlinksldjump" highlightClick="1"/>
          </p:cNvPr>
          <p:cNvSpPr/>
          <p:nvPr/>
        </p:nvSpPr>
        <p:spPr>
          <a:xfrm>
            <a:off x="28572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17</a:t>
            </a:r>
            <a:endParaRPr lang="ru-RU" sz="2800" b="1" dirty="0"/>
          </a:p>
        </p:txBody>
      </p:sp>
      <p:sp>
        <p:nvSpPr>
          <p:cNvPr id="127" name="Управляющая кнопка: настраиваемая 126">
            <a:hlinkClick r:id="rId30" action="ppaction://hlinksldjump" highlightClick="1"/>
          </p:cNvPr>
          <p:cNvSpPr/>
          <p:nvPr/>
        </p:nvSpPr>
        <p:spPr>
          <a:xfrm>
            <a:off x="135729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18</a:t>
            </a:r>
            <a:endParaRPr lang="ru-RU" sz="2800" b="1" dirty="0"/>
          </a:p>
        </p:txBody>
      </p:sp>
      <p:sp>
        <p:nvSpPr>
          <p:cNvPr id="128" name="Управляющая кнопка: настраиваемая 127">
            <a:hlinkClick r:id="rId31" action="ppaction://hlinksldjump" highlightClick="1"/>
          </p:cNvPr>
          <p:cNvSpPr/>
          <p:nvPr/>
        </p:nvSpPr>
        <p:spPr>
          <a:xfrm>
            <a:off x="242886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19</a:t>
            </a:r>
            <a:endParaRPr lang="ru-RU" sz="2800" b="1" dirty="0"/>
          </a:p>
        </p:txBody>
      </p:sp>
      <p:sp>
        <p:nvSpPr>
          <p:cNvPr id="129" name="Управляющая кнопка: настраиваемая 128">
            <a:hlinkClick r:id="rId32" action="ppaction://hlinksldjump" highlightClick="1"/>
          </p:cNvPr>
          <p:cNvSpPr/>
          <p:nvPr/>
        </p:nvSpPr>
        <p:spPr>
          <a:xfrm>
            <a:off x="3571868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20</a:t>
            </a:r>
            <a:endParaRPr lang="ru-RU" sz="2800" b="1" dirty="0"/>
          </a:p>
        </p:txBody>
      </p:sp>
      <p:sp>
        <p:nvSpPr>
          <p:cNvPr id="130" name="Управляющая кнопка: настраиваемая 129">
            <a:hlinkClick r:id="rId33" action="ppaction://hlinksldjump" highlightClick="1"/>
          </p:cNvPr>
          <p:cNvSpPr/>
          <p:nvPr/>
        </p:nvSpPr>
        <p:spPr>
          <a:xfrm>
            <a:off x="4714876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21</a:t>
            </a:r>
            <a:endParaRPr lang="ru-RU" sz="2800" b="1" dirty="0"/>
          </a:p>
        </p:txBody>
      </p:sp>
      <p:sp>
        <p:nvSpPr>
          <p:cNvPr id="131" name="Управляющая кнопка: настраиваемая 130">
            <a:hlinkClick r:id="rId34" action="ppaction://hlinksldjump" highlightClick="1"/>
          </p:cNvPr>
          <p:cNvSpPr/>
          <p:nvPr/>
        </p:nvSpPr>
        <p:spPr>
          <a:xfrm>
            <a:off x="5857884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22</a:t>
            </a:r>
            <a:endParaRPr lang="ru-RU" sz="2800" b="1" dirty="0"/>
          </a:p>
        </p:txBody>
      </p:sp>
      <p:sp>
        <p:nvSpPr>
          <p:cNvPr id="132" name="Управляющая кнопка: настраиваемая 131">
            <a:hlinkClick r:id="rId35" action="ppaction://hlinksldjump" highlightClick="1"/>
          </p:cNvPr>
          <p:cNvSpPr/>
          <p:nvPr/>
        </p:nvSpPr>
        <p:spPr>
          <a:xfrm>
            <a:off x="7000892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23</a:t>
            </a:r>
            <a:endParaRPr lang="ru-RU" sz="2800" b="1" dirty="0"/>
          </a:p>
        </p:txBody>
      </p:sp>
      <p:sp>
        <p:nvSpPr>
          <p:cNvPr id="133" name="Управляющая кнопка: настраиваемая 132">
            <a:hlinkClick r:id="rId36" action="ppaction://hlinksldjump" highlightClick="1"/>
          </p:cNvPr>
          <p:cNvSpPr/>
          <p:nvPr/>
        </p:nvSpPr>
        <p:spPr>
          <a:xfrm>
            <a:off x="814390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24</a:t>
            </a:r>
            <a:endParaRPr lang="ru-RU" sz="2800" b="1" dirty="0"/>
          </a:p>
        </p:txBody>
      </p:sp>
      <p:sp>
        <p:nvSpPr>
          <p:cNvPr id="134" name="Управляющая кнопка: настраиваемая 133">
            <a:hlinkClick r:id="rId37" action="ppaction://hlinksldjump" highlightClick="1"/>
          </p:cNvPr>
          <p:cNvSpPr/>
          <p:nvPr/>
        </p:nvSpPr>
        <p:spPr>
          <a:xfrm>
            <a:off x="28572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25</a:t>
            </a:r>
            <a:endParaRPr lang="ru-RU" sz="2800" b="1" dirty="0"/>
          </a:p>
        </p:txBody>
      </p:sp>
      <p:sp>
        <p:nvSpPr>
          <p:cNvPr id="135" name="Управляющая кнопка: настраиваемая 134">
            <a:hlinkClick r:id="rId38" action="ppaction://hlinksldjump" highlightClick="1"/>
          </p:cNvPr>
          <p:cNvSpPr/>
          <p:nvPr/>
        </p:nvSpPr>
        <p:spPr>
          <a:xfrm>
            <a:off x="135729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26</a:t>
            </a:r>
            <a:endParaRPr lang="ru-RU" sz="2800" b="1" dirty="0"/>
          </a:p>
        </p:txBody>
      </p:sp>
      <p:sp>
        <p:nvSpPr>
          <p:cNvPr id="136" name="Управляющая кнопка: настраиваемая 135">
            <a:hlinkClick r:id="rId39" action="ppaction://hlinksldjump" highlightClick="1"/>
          </p:cNvPr>
          <p:cNvSpPr/>
          <p:nvPr/>
        </p:nvSpPr>
        <p:spPr>
          <a:xfrm>
            <a:off x="242886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27</a:t>
            </a:r>
            <a:endParaRPr lang="ru-RU" sz="2800" b="1" dirty="0"/>
          </a:p>
        </p:txBody>
      </p:sp>
      <p:sp>
        <p:nvSpPr>
          <p:cNvPr id="137" name="Управляющая кнопка: настраиваемая 136">
            <a:hlinkClick r:id="rId40" action="ppaction://hlinksldjump" highlightClick="1"/>
          </p:cNvPr>
          <p:cNvSpPr/>
          <p:nvPr/>
        </p:nvSpPr>
        <p:spPr>
          <a:xfrm>
            <a:off x="3571868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28</a:t>
            </a:r>
            <a:endParaRPr lang="ru-RU" sz="2800" b="1" dirty="0"/>
          </a:p>
        </p:txBody>
      </p:sp>
      <p:sp>
        <p:nvSpPr>
          <p:cNvPr id="138" name="Управляющая кнопка: настраиваемая 137">
            <a:hlinkClick r:id="rId41" action="ppaction://hlinksldjump" highlightClick="1"/>
          </p:cNvPr>
          <p:cNvSpPr/>
          <p:nvPr/>
        </p:nvSpPr>
        <p:spPr>
          <a:xfrm>
            <a:off x="4714876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29</a:t>
            </a:r>
            <a:endParaRPr lang="ru-RU" sz="2800" b="1" dirty="0"/>
          </a:p>
        </p:txBody>
      </p:sp>
      <p:sp>
        <p:nvSpPr>
          <p:cNvPr id="139" name="Управляющая кнопка: настраиваемая 138">
            <a:hlinkClick r:id="rId42" action="ppaction://hlinksldjump" highlightClick="1"/>
          </p:cNvPr>
          <p:cNvSpPr/>
          <p:nvPr/>
        </p:nvSpPr>
        <p:spPr>
          <a:xfrm>
            <a:off x="5857884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30</a:t>
            </a:r>
            <a:endParaRPr lang="ru-RU" sz="2800" b="1" dirty="0"/>
          </a:p>
        </p:txBody>
      </p:sp>
      <p:sp>
        <p:nvSpPr>
          <p:cNvPr id="140" name="Управляющая кнопка: настраиваемая 139">
            <a:hlinkClick r:id="rId43" action="ppaction://hlinksldjump" highlightClick="1"/>
          </p:cNvPr>
          <p:cNvSpPr/>
          <p:nvPr/>
        </p:nvSpPr>
        <p:spPr>
          <a:xfrm>
            <a:off x="7000892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31</a:t>
            </a:r>
            <a:endParaRPr lang="ru-RU" sz="2800" b="1" dirty="0"/>
          </a:p>
        </p:txBody>
      </p:sp>
      <p:sp>
        <p:nvSpPr>
          <p:cNvPr id="141" name="Управляющая кнопка: настраиваемая 140">
            <a:hlinkClick r:id="rId44" action="ppaction://hlinksldjump" highlightClick="1"/>
          </p:cNvPr>
          <p:cNvSpPr/>
          <p:nvPr/>
        </p:nvSpPr>
        <p:spPr>
          <a:xfrm>
            <a:off x="814390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32</a:t>
            </a:r>
            <a:endParaRPr lang="ru-RU" sz="2800" b="1" dirty="0"/>
          </a:p>
        </p:txBody>
      </p:sp>
      <p:sp>
        <p:nvSpPr>
          <p:cNvPr id="142" name="Управляющая кнопка: настраиваемая 141">
            <a:hlinkClick r:id="rId45" action="ppaction://hlinksldjump" highlightClick="1"/>
          </p:cNvPr>
          <p:cNvSpPr/>
          <p:nvPr/>
        </p:nvSpPr>
        <p:spPr>
          <a:xfrm>
            <a:off x="242886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35</a:t>
            </a:r>
            <a:endParaRPr lang="ru-RU" sz="2800" b="1" dirty="0"/>
          </a:p>
        </p:txBody>
      </p:sp>
      <p:sp>
        <p:nvSpPr>
          <p:cNvPr id="143" name="Управляющая кнопка: настраиваемая 142">
            <a:hlinkClick r:id="rId46" action="ppaction://hlinksldjump" highlightClick="1"/>
          </p:cNvPr>
          <p:cNvSpPr/>
          <p:nvPr/>
        </p:nvSpPr>
        <p:spPr>
          <a:xfrm>
            <a:off x="3571868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36</a:t>
            </a:r>
            <a:endParaRPr lang="ru-RU" sz="2800" b="1" dirty="0"/>
          </a:p>
        </p:txBody>
      </p:sp>
      <p:sp>
        <p:nvSpPr>
          <p:cNvPr id="144" name="Управляющая кнопка: настраиваемая 143">
            <a:hlinkClick r:id="rId47" action="ppaction://hlinksldjump" highlightClick="1"/>
          </p:cNvPr>
          <p:cNvSpPr/>
          <p:nvPr/>
        </p:nvSpPr>
        <p:spPr>
          <a:xfrm>
            <a:off x="4714876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37</a:t>
            </a:r>
            <a:endParaRPr lang="ru-RU" sz="2800" b="1" dirty="0"/>
          </a:p>
        </p:txBody>
      </p:sp>
      <p:sp>
        <p:nvSpPr>
          <p:cNvPr id="145" name="Управляющая кнопка: настраиваемая 144">
            <a:hlinkClick r:id="rId48" action="ppaction://hlinksldjump" highlightClick="1"/>
          </p:cNvPr>
          <p:cNvSpPr/>
          <p:nvPr/>
        </p:nvSpPr>
        <p:spPr>
          <a:xfrm>
            <a:off x="5857884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38</a:t>
            </a:r>
            <a:endParaRPr lang="ru-RU" sz="2800" b="1" dirty="0"/>
          </a:p>
        </p:txBody>
      </p:sp>
      <p:sp>
        <p:nvSpPr>
          <p:cNvPr id="146" name="Управляющая кнопка: настраиваемая 145">
            <a:hlinkClick r:id="rId49" action="ppaction://hlinksldjump" highlightClick="1"/>
          </p:cNvPr>
          <p:cNvSpPr/>
          <p:nvPr/>
        </p:nvSpPr>
        <p:spPr>
          <a:xfrm>
            <a:off x="7000892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39</a:t>
            </a:r>
            <a:endParaRPr lang="ru-RU" sz="2800" b="1" dirty="0"/>
          </a:p>
        </p:txBody>
      </p:sp>
      <p:sp>
        <p:nvSpPr>
          <p:cNvPr id="147" name="Управляющая кнопка: настраиваемая 146">
            <a:hlinkClick r:id="rId50" action="ppaction://hlinksldjump" highlightClick="1"/>
          </p:cNvPr>
          <p:cNvSpPr/>
          <p:nvPr/>
        </p:nvSpPr>
        <p:spPr>
          <a:xfrm>
            <a:off x="814390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40</a:t>
            </a:r>
            <a:endParaRPr lang="ru-RU" sz="2800" b="1" dirty="0"/>
          </a:p>
        </p:txBody>
      </p:sp>
      <p:sp>
        <p:nvSpPr>
          <p:cNvPr id="148" name="Управляющая кнопка: настраиваемая 147">
            <a:hlinkClick r:id="rId51" action="ppaction://hlinksldjump" highlightClick="1"/>
          </p:cNvPr>
          <p:cNvSpPr/>
          <p:nvPr/>
        </p:nvSpPr>
        <p:spPr>
          <a:xfrm>
            <a:off x="28572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33</a:t>
            </a:r>
            <a:endParaRPr lang="ru-RU" sz="2800" b="1" dirty="0"/>
          </a:p>
        </p:txBody>
      </p:sp>
      <p:sp>
        <p:nvSpPr>
          <p:cNvPr id="149" name="Управляющая кнопка: настраиваемая 148">
            <a:hlinkClick r:id="rId52" action="ppaction://hlinksldjump" highlightClick="1"/>
          </p:cNvPr>
          <p:cNvSpPr/>
          <p:nvPr/>
        </p:nvSpPr>
        <p:spPr>
          <a:xfrm>
            <a:off x="135729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34</a:t>
            </a:r>
            <a:endParaRPr lang="ru-RU" sz="2800" b="1" dirty="0"/>
          </a:p>
        </p:txBody>
      </p:sp>
      <p:sp>
        <p:nvSpPr>
          <p:cNvPr id="150" name="Управляющая кнопка: настраиваемая 149">
            <a:hlinkClick r:id="rId53" action="ppaction://hlinksldjump" highlightClick="1"/>
          </p:cNvPr>
          <p:cNvSpPr/>
          <p:nvPr/>
        </p:nvSpPr>
        <p:spPr>
          <a:xfrm>
            <a:off x="242886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43</a:t>
            </a:r>
            <a:endParaRPr lang="ru-RU" sz="2800" b="1" dirty="0"/>
          </a:p>
        </p:txBody>
      </p:sp>
      <p:sp>
        <p:nvSpPr>
          <p:cNvPr id="151" name="Управляющая кнопка: настраиваемая 150">
            <a:hlinkClick r:id="rId54" action="ppaction://hlinksldjump" highlightClick="1"/>
          </p:cNvPr>
          <p:cNvSpPr/>
          <p:nvPr/>
        </p:nvSpPr>
        <p:spPr>
          <a:xfrm>
            <a:off x="3571868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44</a:t>
            </a:r>
            <a:endParaRPr lang="ru-RU" sz="2800" b="1" dirty="0"/>
          </a:p>
        </p:txBody>
      </p:sp>
      <p:sp>
        <p:nvSpPr>
          <p:cNvPr id="152" name="Управляющая кнопка: настраиваемая 151">
            <a:hlinkClick r:id="rId55" action="ppaction://hlinksldjump" highlightClick="1"/>
          </p:cNvPr>
          <p:cNvSpPr/>
          <p:nvPr/>
        </p:nvSpPr>
        <p:spPr>
          <a:xfrm>
            <a:off x="4714876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45</a:t>
            </a:r>
            <a:endParaRPr lang="ru-RU" sz="2800" b="1" dirty="0"/>
          </a:p>
        </p:txBody>
      </p:sp>
      <p:sp>
        <p:nvSpPr>
          <p:cNvPr id="153" name="Управляющая кнопка: настраиваемая 152">
            <a:hlinkClick r:id="rId56" action="ppaction://hlinksldjump" highlightClick="1"/>
          </p:cNvPr>
          <p:cNvSpPr/>
          <p:nvPr/>
        </p:nvSpPr>
        <p:spPr>
          <a:xfrm>
            <a:off x="28572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41</a:t>
            </a:r>
            <a:endParaRPr lang="ru-RU" sz="2800" b="1" dirty="0"/>
          </a:p>
        </p:txBody>
      </p:sp>
      <p:sp>
        <p:nvSpPr>
          <p:cNvPr id="154" name="Управляющая кнопка: настраиваемая 153">
            <a:hlinkClick r:id="rId57" action="ppaction://hlinksldjump" highlightClick="1"/>
          </p:cNvPr>
          <p:cNvSpPr/>
          <p:nvPr/>
        </p:nvSpPr>
        <p:spPr>
          <a:xfrm>
            <a:off x="135729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42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1428728" y="642918"/>
            <a:ext cx="285752" cy="142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 flipH="1" flipV="1">
            <a:off x="1500166" y="428604"/>
            <a:ext cx="571504" cy="2857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Управляющая кнопка: настраиваемая 15">
            <a:hlinkClick r:id="rId3" action="ppaction://hlinksldjump" highlightClick="1"/>
          </p:cNvPr>
          <p:cNvSpPr/>
          <p:nvPr/>
        </p:nvSpPr>
        <p:spPr>
          <a:xfrm>
            <a:off x="2428860" y="215308"/>
            <a:ext cx="642942" cy="784800"/>
          </a:xfrm>
          <a:prstGeom prst="actionButtonBlank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18" name="Управляющая кнопка: настраиваемая 17">
            <a:hlinkClick r:id="rId4" action="ppaction://hlinksldjump" highlightClick="1"/>
          </p:cNvPr>
          <p:cNvSpPr/>
          <p:nvPr/>
        </p:nvSpPr>
        <p:spPr>
          <a:xfrm>
            <a:off x="3571868" y="215308"/>
            <a:ext cx="642942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19" name="Управляющая кнопка: настраиваемая 18">
            <a:hlinkClick r:id="rId5" action="ppaction://hlinksldjump" highlightClick="1"/>
          </p:cNvPr>
          <p:cNvSpPr/>
          <p:nvPr/>
        </p:nvSpPr>
        <p:spPr>
          <a:xfrm>
            <a:off x="4714876" y="215308"/>
            <a:ext cx="642942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20" name="Управляющая кнопка: настраиваемая 19">
            <a:hlinkClick r:id="rId6" action="ppaction://hlinksldjump" highlightClick="1"/>
          </p:cNvPr>
          <p:cNvSpPr/>
          <p:nvPr/>
        </p:nvSpPr>
        <p:spPr>
          <a:xfrm>
            <a:off x="5857884" y="215308"/>
            <a:ext cx="642942" cy="784800"/>
          </a:xfrm>
          <a:prstGeom prst="actionButtonBlank">
            <a:avLst/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6</a:t>
            </a:r>
            <a:endParaRPr lang="ru-RU" sz="2800" b="1" dirty="0"/>
          </a:p>
        </p:txBody>
      </p:sp>
      <p:sp>
        <p:nvSpPr>
          <p:cNvPr id="21" name="Управляющая кнопка: настраиваемая 20">
            <a:hlinkClick r:id="rId7" action="ppaction://hlinksldjump" highlightClick="1"/>
          </p:cNvPr>
          <p:cNvSpPr/>
          <p:nvPr/>
        </p:nvSpPr>
        <p:spPr>
          <a:xfrm>
            <a:off x="7000892" y="215308"/>
            <a:ext cx="642942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7</a:t>
            </a:r>
            <a:endParaRPr lang="ru-RU" sz="2800" b="1" dirty="0"/>
          </a:p>
        </p:txBody>
      </p:sp>
      <p:sp>
        <p:nvSpPr>
          <p:cNvPr id="22" name="Управляющая кнопка: настраиваемая 21">
            <a:hlinkClick r:id="rId8" action="ppaction://hlinksldjump" highlightClick="1"/>
          </p:cNvPr>
          <p:cNvSpPr/>
          <p:nvPr/>
        </p:nvSpPr>
        <p:spPr>
          <a:xfrm>
            <a:off x="8143900" y="215308"/>
            <a:ext cx="642942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8</a:t>
            </a:r>
            <a:endParaRPr lang="ru-RU" sz="2800" b="1" dirty="0"/>
          </a:p>
        </p:txBody>
      </p:sp>
      <p:sp>
        <p:nvSpPr>
          <p:cNvPr id="23" name="Управляющая кнопка: настраиваемая 22">
            <a:hlinkClick r:id="rId9" action="ppaction://hlinksldjump" highlightClick="1"/>
          </p:cNvPr>
          <p:cNvSpPr/>
          <p:nvPr/>
        </p:nvSpPr>
        <p:spPr>
          <a:xfrm>
            <a:off x="242886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11</a:t>
            </a:r>
            <a:endParaRPr lang="ru-RU" sz="2800" b="1" dirty="0"/>
          </a:p>
        </p:txBody>
      </p:sp>
      <p:sp>
        <p:nvSpPr>
          <p:cNvPr id="24" name="Управляющая кнопка: настраиваемая 23">
            <a:hlinkClick r:id="rId10" action="ppaction://hlinksldjump" highlightClick="1"/>
          </p:cNvPr>
          <p:cNvSpPr/>
          <p:nvPr/>
        </p:nvSpPr>
        <p:spPr>
          <a:xfrm>
            <a:off x="3571868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12</a:t>
            </a:r>
            <a:endParaRPr lang="ru-RU" sz="2800" b="1" dirty="0"/>
          </a:p>
        </p:txBody>
      </p:sp>
      <p:sp>
        <p:nvSpPr>
          <p:cNvPr id="25" name="Управляющая кнопка: настраиваемая 24">
            <a:hlinkClick r:id="rId11" action="ppaction://hlinksldjump" highlightClick="1"/>
          </p:cNvPr>
          <p:cNvSpPr/>
          <p:nvPr/>
        </p:nvSpPr>
        <p:spPr>
          <a:xfrm>
            <a:off x="4714876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13</a:t>
            </a:r>
            <a:endParaRPr lang="ru-RU" sz="2800" b="1" dirty="0"/>
          </a:p>
        </p:txBody>
      </p:sp>
      <p:sp>
        <p:nvSpPr>
          <p:cNvPr id="26" name="Управляющая кнопка: настраиваемая 25">
            <a:hlinkClick r:id="rId12" action="ppaction://hlinksldjump" highlightClick="1"/>
          </p:cNvPr>
          <p:cNvSpPr/>
          <p:nvPr/>
        </p:nvSpPr>
        <p:spPr>
          <a:xfrm>
            <a:off x="5857884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14</a:t>
            </a:r>
            <a:endParaRPr lang="ru-RU" sz="2800" b="1" dirty="0"/>
          </a:p>
        </p:txBody>
      </p:sp>
      <p:sp>
        <p:nvSpPr>
          <p:cNvPr id="27" name="Управляющая кнопка: настраиваемая 26">
            <a:hlinkClick r:id="rId13" action="ppaction://hlinksldjump" highlightClick="1"/>
          </p:cNvPr>
          <p:cNvSpPr/>
          <p:nvPr/>
        </p:nvSpPr>
        <p:spPr>
          <a:xfrm>
            <a:off x="7000892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15</a:t>
            </a:r>
            <a:endParaRPr lang="ru-RU" sz="2800" b="1" dirty="0"/>
          </a:p>
        </p:txBody>
      </p:sp>
      <p:sp>
        <p:nvSpPr>
          <p:cNvPr id="28" name="Управляющая кнопка: настраиваемая 27">
            <a:hlinkClick r:id="rId14" action="ppaction://hlinksldjump" highlightClick="1"/>
          </p:cNvPr>
          <p:cNvSpPr/>
          <p:nvPr/>
        </p:nvSpPr>
        <p:spPr>
          <a:xfrm>
            <a:off x="814390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16</a:t>
            </a:r>
            <a:endParaRPr lang="ru-RU" sz="2800" b="1" dirty="0"/>
          </a:p>
        </p:txBody>
      </p:sp>
      <p:sp>
        <p:nvSpPr>
          <p:cNvPr id="29" name="Управляющая кнопка: настраиваемая 28">
            <a:hlinkClick r:id="rId15" action="ppaction://hlinksldjump" highlightClick="1"/>
          </p:cNvPr>
          <p:cNvSpPr/>
          <p:nvPr/>
        </p:nvSpPr>
        <p:spPr>
          <a:xfrm>
            <a:off x="242886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19</a:t>
            </a:r>
            <a:endParaRPr lang="ru-RU" sz="2800" b="1" dirty="0"/>
          </a:p>
        </p:txBody>
      </p:sp>
      <p:sp>
        <p:nvSpPr>
          <p:cNvPr id="30" name="Управляющая кнопка: настраиваемая 29">
            <a:hlinkClick r:id="rId16" action="ppaction://hlinksldjump" highlightClick="1"/>
          </p:cNvPr>
          <p:cNvSpPr/>
          <p:nvPr/>
        </p:nvSpPr>
        <p:spPr>
          <a:xfrm>
            <a:off x="3571868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20</a:t>
            </a:r>
            <a:endParaRPr lang="ru-RU" sz="2800" b="1" dirty="0"/>
          </a:p>
        </p:txBody>
      </p:sp>
      <p:sp>
        <p:nvSpPr>
          <p:cNvPr id="31" name="Управляющая кнопка: настраиваемая 30">
            <a:hlinkClick r:id="rId17" action="ppaction://hlinksldjump" highlightClick="1"/>
          </p:cNvPr>
          <p:cNvSpPr/>
          <p:nvPr/>
        </p:nvSpPr>
        <p:spPr>
          <a:xfrm>
            <a:off x="4714876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21</a:t>
            </a:r>
            <a:endParaRPr lang="ru-RU" sz="2800" b="1" dirty="0"/>
          </a:p>
        </p:txBody>
      </p:sp>
      <p:sp>
        <p:nvSpPr>
          <p:cNvPr id="32" name="Управляющая кнопка: настраиваемая 31">
            <a:hlinkClick r:id="rId18" action="ppaction://hlinksldjump" highlightClick="1"/>
          </p:cNvPr>
          <p:cNvSpPr/>
          <p:nvPr/>
        </p:nvSpPr>
        <p:spPr>
          <a:xfrm>
            <a:off x="5857884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22</a:t>
            </a:r>
            <a:endParaRPr lang="ru-RU" sz="2800" b="1" dirty="0"/>
          </a:p>
        </p:txBody>
      </p:sp>
      <p:sp>
        <p:nvSpPr>
          <p:cNvPr id="33" name="Управляющая кнопка: настраиваемая 32">
            <a:hlinkClick r:id="rId19" action="ppaction://hlinksldjump" highlightClick="1"/>
          </p:cNvPr>
          <p:cNvSpPr/>
          <p:nvPr/>
        </p:nvSpPr>
        <p:spPr>
          <a:xfrm>
            <a:off x="7000892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23</a:t>
            </a:r>
            <a:endParaRPr lang="ru-RU" sz="2800" b="1" dirty="0"/>
          </a:p>
        </p:txBody>
      </p:sp>
      <p:sp>
        <p:nvSpPr>
          <p:cNvPr id="34" name="Управляющая кнопка: настраиваемая 33">
            <a:hlinkClick r:id="rId20" action="ppaction://hlinksldjump" highlightClick="1"/>
          </p:cNvPr>
          <p:cNvSpPr/>
          <p:nvPr/>
        </p:nvSpPr>
        <p:spPr>
          <a:xfrm>
            <a:off x="814390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24</a:t>
            </a:r>
            <a:endParaRPr lang="ru-RU" sz="2800" b="1" dirty="0"/>
          </a:p>
        </p:txBody>
      </p:sp>
      <p:sp>
        <p:nvSpPr>
          <p:cNvPr id="35" name="Управляющая кнопка: настраиваемая 34">
            <a:hlinkClick r:id="rId21" action="ppaction://hlinksldjump" highlightClick="1"/>
          </p:cNvPr>
          <p:cNvSpPr/>
          <p:nvPr/>
        </p:nvSpPr>
        <p:spPr>
          <a:xfrm>
            <a:off x="242886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27</a:t>
            </a:r>
            <a:endParaRPr lang="ru-RU" sz="2800" b="1" dirty="0"/>
          </a:p>
        </p:txBody>
      </p:sp>
      <p:sp>
        <p:nvSpPr>
          <p:cNvPr id="36" name="Управляющая кнопка: настраиваемая 35">
            <a:hlinkClick r:id="rId22" action="ppaction://hlinksldjump" highlightClick="1"/>
          </p:cNvPr>
          <p:cNvSpPr/>
          <p:nvPr/>
        </p:nvSpPr>
        <p:spPr>
          <a:xfrm>
            <a:off x="3571868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28</a:t>
            </a:r>
            <a:endParaRPr lang="ru-RU" sz="2800" b="1" dirty="0"/>
          </a:p>
        </p:txBody>
      </p:sp>
      <p:sp>
        <p:nvSpPr>
          <p:cNvPr id="37" name="Управляющая кнопка: настраиваемая 36">
            <a:hlinkClick r:id="rId23" action="ppaction://hlinksldjump" highlightClick="1"/>
          </p:cNvPr>
          <p:cNvSpPr/>
          <p:nvPr/>
        </p:nvSpPr>
        <p:spPr>
          <a:xfrm>
            <a:off x="4714876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29</a:t>
            </a:r>
            <a:endParaRPr lang="ru-RU" sz="2800" b="1" dirty="0"/>
          </a:p>
        </p:txBody>
      </p:sp>
      <p:sp>
        <p:nvSpPr>
          <p:cNvPr id="38" name="Управляющая кнопка: настраиваемая 37">
            <a:hlinkClick r:id="rId24" action="ppaction://hlinksldjump" highlightClick="1"/>
          </p:cNvPr>
          <p:cNvSpPr/>
          <p:nvPr/>
        </p:nvSpPr>
        <p:spPr>
          <a:xfrm>
            <a:off x="5857884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30</a:t>
            </a:r>
            <a:endParaRPr lang="ru-RU" sz="2800" b="1" dirty="0"/>
          </a:p>
        </p:txBody>
      </p:sp>
      <p:sp>
        <p:nvSpPr>
          <p:cNvPr id="39" name="Управляющая кнопка: настраиваемая 38">
            <a:hlinkClick r:id="rId25" action="ppaction://hlinksldjump" highlightClick="1"/>
          </p:cNvPr>
          <p:cNvSpPr/>
          <p:nvPr/>
        </p:nvSpPr>
        <p:spPr>
          <a:xfrm>
            <a:off x="7000892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31</a:t>
            </a:r>
            <a:endParaRPr lang="ru-RU" sz="2800" b="1" dirty="0"/>
          </a:p>
        </p:txBody>
      </p:sp>
      <p:sp>
        <p:nvSpPr>
          <p:cNvPr id="40" name="Управляющая кнопка: настраиваемая 39">
            <a:hlinkClick r:id="rId26" action="ppaction://hlinksldjump" highlightClick="1"/>
          </p:cNvPr>
          <p:cNvSpPr/>
          <p:nvPr/>
        </p:nvSpPr>
        <p:spPr>
          <a:xfrm>
            <a:off x="814390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32</a:t>
            </a:r>
            <a:endParaRPr lang="ru-RU" sz="2800" b="1" dirty="0"/>
          </a:p>
        </p:txBody>
      </p:sp>
      <p:sp>
        <p:nvSpPr>
          <p:cNvPr id="41" name="Управляющая кнопка: настраиваемая 40">
            <a:hlinkClick r:id="rId27" action="ppaction://hlinksldjump" highlightClick="1"/>
          </p:cNvPr>
          <p:cNvSpPr/>
          <p:nvPr/>
        </p:nvSpPr>
        <p:spPr>
          <a:xfrm>
            <a:off x="242886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35</a:t>
            </a:r>
            <a:endParaRPr lang="ru-RU" sz="2800" b="1" dirty="0"/>
          </a:p>
        </p:txBody>
      </p:sp>
      <p:sp>
        <p:nvSpPr>
          <p:cNvPr id="42" name="Управляющая кнопка: настраиваемая 41">
            <a:hlinkClick r:id="rId28" action="ppaction://hlinksldjump" highlightClick="1"/>
          </p:cNvPr>
          <p:cNvSpPr/>
          <p:nvPr/>
        </p:nvSpPr>
        <p:spPr>
          <a:xfrm>
            <a:off x="3571868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36</a:t>
            </a:r>
            <a:endParaRPr lang="ru-RU" sz="2800" b="1" dirty="0"/>
          </a:p>
        </p:txBody>
      </p:sp>
      <p:sp>
        <p:nvSpPr>
          <p:cNvPr id="43" name="Управляющая кнопка: настраиваемая 42">
            <a:hlinkClick r:id="rId29" action="ppaction://hlinksldjump" highlightClick="1"/>
          </p:cNvPr>
          <p:cNvSpPr/>
          <p:nvPr/>
        </p:nvSpPr>
        <p:spPr>
          <a:xfrm>
            <a:off x="4714876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37</a:t>
            </a:r>
            <a:endParaRPr lang="ru-RU" sz="2800" b="1" dirty="0"/>
          </a:p>
        </p:txBody>
      </p:sp>
      <p:sp>
        <p:nvSpPr>
          <p:cNvPr id="44" name="Управляющая кнопка: настраиваемая 43">
            <a:hlinkClick r:id="rId30" action="ppaction://hlinksldjump" highlightClick="1"/>
          </p:cNvPr>
          <p:cNvSpPr/>
          <p:nvPr/>
        </p:nvSpPr>
        <p:spPr>
          <a:xfrm>
            <a:off x="5857884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38</a:t>
            </a:r>
            <a:endParaRPr lang="ru-RU" sz="2800" b="1" dirty="0"/>
          </a:p>
        </p:txBody>
      </p:sp>
      <p:sp>
        <p:nvSpPr>
          <p:cNvPr id="45" name="Управляющая кнопка: настраиваемая 44">
            <a:hlinkClick r:id="rId31" action="ppaction://hlinksldjump" highlightClick="1"/>
          </p:cNvPr>
          <p:cNvSpPr/>
          <p:nvPr/>
        </p:nvSpPr>
        <p:spPr>
          <a:xfrm>
            <a:off x="7000892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39</a:t>
            </a:r>
            <a:endParaRPr lang="ru-RU" sz="2800" b="1" dirty="0"/>
          </a:p>
        </p:txBody>
      </p:sp>
      <p:sp>
        <p:nvSpPr>
          <p:cNvPr id="46" name="Управляющая кнопка: настраиваемая 45">
            <a:hlinkClick r:id="rId32" action="ppaction://hlinksldjump" highlightClick="1"/>
          </p:cNvPr>
          <p:cNvSpPr/>
          <p:nvPr/>
        </p:nvSpPr>
        <p:spPr>
          <a:xfrm>
            <a:off x="814390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40</a:t>
            </a:r>
            <a:endParaRPr lang="ru-RU" sz="2800" b="1" dirty="0"/>
          </a:p>
        </p:txBody>
      </p:sp>
      <p:sp>
        <p:nvSpPr>
          <p:cNvPr id="47" name="Управляющая кнопка: настраиваемая 46">
            <a:hlinkClick r:id="rId33" action="ppaction://hlinksldjump" highlightClick="1"/>
          </p:cNvPr>
          <p:cNvSpPr/>
          <p:nvPr/>
        </p:nvSpPr>
        <p:spPr>
          <a:xfrm>
            <a:off x="242886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43</a:t>
            </a:r>
            <a:endParaRPr lang="ru-RU" sz="2800" b="1" dirty="0"/>
          </a:p>
        </p:txBody>
      </p:sp>
      <p:sp>
        <p:nvSpPr>
          <p:cNvPr id="48" name="Управляющая кнопка: настраиваемая 47">
            <a:hlinkClick r:id="rId34" action="ppaction://hlinksldjump" highlightClick="1"/>
          </p:cNvPr>
          <p:cNvSpPr/>
          <p:nvPr/>
        </p:nvSpPr>
        <p:spPr>
          <a:xfrm>
            <a:off x="3571868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44</a:t>
            </a:r>
            <a:endParaRPr lang="ru-RU" sz="2800" b="1" dirty="0"/>
          </a:p>
        </p:txBody>
      </p:sp>
      <p:sp>
        <p:nvSpPr>
          <p:cNvPr id="49" name="Управляющая кнопка: настраиваемая 48">
            <a:hlinkClick r:id="rId35" action="ppaction://hlinksldjump" highlightClick="1"/>
          </p:cNvPr>
          <p:cNvSpPr/>
          <p:nvPr/>
        </p:nvSpPr>
        <p:spPr>
          <a:xfrm>
            <a:off x="4714876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45</a:t>
            </a:r>
            <a:endParaRPr lang="ru-RU" sz="2800" b="1" dirty="0"/>
          </a:p>
        </p:txBody>
      </p:sp>
      <p:sp>
        <p:nvSpPr>
          <p:cNvPr id="50" name="Управляющая кнопка: настраиваемая 49">
            <a:hlinkClick r:id="rId36" action="ppaction://hlinksldjump" highlightClick="1"/>
          </p:cNvPr>
          <p:cNvSpPr/>
          <p:nvPr/>
        </p:nvSpPr>
        <p:spPr>
          <a:xfrm>
            <a:off x="5857884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46</a:t>
            </a:r>
            <a:endParaRPr lang="ru-RU" sz="2800" b="1" dirty="0"/>
          </a:p>
        </p:txBody>
      </p:sp>
      <p:sp>
        <p:nvSpPr>
          <p:cNvPr id="51" name="Управляющая кнопка: настраиваемая 50">
            <a:hlinkClick r:id="rId37" action="ppaction://hlinksldjump" highlightClick="1"/>
          </p:cNvPr>
          <p:cNvSpPr/>
          <p:nvPr/>
        </p:nvSpPr>
        <p:spPr>
          <a:xfrm>
            <a:off x="7000892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47</a:t>
            </a:r>
            <a:endParaRPr lang="ru-RU" sz="2800" b="1" dirty="0"/>
          </a:p>
        </p:txBody>
      </p:sp>
      <p:sp>
        <p:nvSpPr>
          <p:cNvPr id="52" name="Управляющая кнопка: настраиваемая 51">
            <a:hlinkClick r:id="rId38" action="ppaction://hlinksldjump" highlightClick="1"/>
          </p:cNvPr>
          <p:cNvSpPr/>
          <p:nvPr/>
        </p:nvSpPr>
        <p:spPr>
          <a:xfrm>
            <a:off x="814390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48</a:t>
            </a:r>
            <a:endParaRPr lang="ru-RU" sz="2800" b="1" dirty="0"/>
          </a:p>
        </p:txBody>
      </p:sp>
      <p:sp>
        <p:nvSpPr>
          <p:cNvPr id="53" name="Управляющая кнопка: настраиваемая 52">
            <a:hlinkClick r:id="rId39" action="ppaction://hlinksldjump" highlightClick="1"/>
          </p:cNvPr>
          <p:cNvSpPr/>
          <p:nvPr/>
        </p:nvSpPr>
        <p:spPr>
          <a:xfrm>
            <a:off x="242886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51</a:t>
            </a:r>
            <a:endParaRPr lang="ru-RU" sz="2800" b="1" dirty="0"/>
          </a:p>
        </p:txBody>
      </p:sp>
      <p:sp>
        <p:nvSpPr>
          <p:cNvPr id="54" name="Управляющая кнопка: настраиваемая 53">
            <a:hlinkClick r:id="rId40" action="ppaction://hlinksldjump" highlightClick="1"/>
          </p:cNvPr>
          <p:cNvSpPr/>
          <p:nvPr/>
        </p:nvSpPr>
        <p:spPr>
          <a:xfrm>
            <a:off x="3571868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52</a:t>
            </a:r>
            <a:endParaRPr lang="ru-RU" sz="2800" b="1" dirty="0"/>
          </a:p>
        </p:txBody>
      </p:sp>
      <p:sp>
        <p:nvSpPr>
          <p:cNvPr id="55" name="Управляющая кнопка: настраиваемая 54">
            <a:hlinkClick r:id="rId41" action="ppaction://hlinksldjump" highlightClick="1"/>
          </p:cNvPr>
          <p:cNvSpPr/>
          <p:nvPr/>
        </p:nvSpPr>
        <p:spPr>
          <a:xfrm>
            <a:off x="4714876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53</a:t>
            </a:r>
            <a:endParaRPr lang="ru-RU" sz="2800" b="1" dirty="0"/>
          </a:p>
        </p:txBody>
      </p:sp>
      <p:sp>
        <p:nvSpPr>
          <p:cNvPr id="56" name="Управляющая кнопка: настраиваемая 55">
            <a:hlinkClick r:id="rId42" action="ppaction://hlinksldjump" highlightClick="1"/>
          </p:cNvPr>
          <p:cNvSpPr/>
          <p:nvPr/>
        </p:nvSpPr>
        <p:spPr>
          <a:xfrm>
            <a:off x="5857884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54</a:t>
            </a:r>
            <a:endParaRPr lang="ru-RU" sz="2800" b="1" dirty="0"/>
          </a:p>
        </p:txBody>
      </p:sp>
      <p:sp>
        <p:nvSpPr>
          <p:cNvPr id="57" name="Управляющая кнопка: настраиваемая 56">
            <a:hlinkClick r:id="rId43" action="ppaction://hlinksldjump" highlightClick="1"/>
          </p:cNvPr>
          <p:cNvSpPr/>
          <p:nvPr/>
        </p:nvSpPr>
        <p:spPr>
          <a:xfrm>
            <a:off x="7000892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55</a:t>
            </a:r>
            <a:endParaRPr lang="ru-RU" sz="2800" b="1" dirty="0"/>
          </a:p>
        </p:txBody>
      </p:sp>
      <p:sp>
        <p:nvSpPr>
          <p:cNvPr id="58" name="Управляющая кнопка: настраиваемая 57">
            <a:hlinkClick r:id="rId44" action="ppaction://hlinksldjump" highlightClick="1"/>
          </p:cNvPr>
          <p:cNvSpPr/>
          <p:nvPr/>
        </p:nvSpPr>
        <p:spPr>
          <a:xfrm>
            <a:off x="814390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56</a:t>
            </a:r>
            <a:endParaRPr lang="ru-RU" sz="2800" b="1" dirty="0"/>
          </a:p>
        </p:txBody>
      </p:sp>
      <p:sp>
        <p:nvSpPr>
          <p:cNvPr id="59" name="Управляющая кнопка: настраиваемая 58">
            <a:hlinkClick r:id="rId45" action="ppaction://hlinksldjump" highlightClick="1"/>
          </p:cNvPr>
          <p:cNvSpPr/>
          <p:nvPr/>
        </p:nvSpPr>
        <p:spPr>
          <a:xfrm>
            <a:off x="28572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9</a:t>
            </a:r>
            <a:endParaRPr lang="ru-RU" sz="2800" b="1" dirty="0"/>
          </a:p>
        </p:txBody>
      </p:sp>
      <p:sp>
        <p:nvSpPr>
          <p:cNvPr id="60" name="Управляющая кнопка: настраиваемая 59">
            <a:hlinkClick r:id="rId46" action="ppaction://hlinksldjump" highlightClick="1"/>
          </p:cNvPr>
          <p:cNvSpPr/>
          <p:nvPr/>
        </p:nvSpPr>
        <p:spPr>
          <a:xfrm>
            <a:off x="135729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10</a:t>
            </a:r>
            <a:endParaRPr lang="ru-RU" sz="2800" b="1" dirty="0"/>
          </a:p>
        </p:txBody>
      </p:sp>
      <p:sp>
        <p:nvSpPr>
          <p:cNvPr id="61" name="Управляющая кнопка: настраиваемая 60">
            <a:hlinkClick r:id="rId47" action="ppaction://hlinksldjump" highlightClick="1"/>
          </p:cNvPr>
          <p:cNvSpPr/>
          <p:nvPr/>
        </p:nvSpPr>
        <p:spPr>
          <a:xfrm>
            <a:off x="28572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17</a:t>
            </a:r>
            <a:endParaRPr lang="ru-RU" sz="2800" b="1" dirty="0"/>
          </a:p>
        </p:txBody>
      </p:sp>
      <p:sp>
        <p:nvSpPr>
          <p:cNvPr id="62" name="Управляющая кнопка: настраиваемая 61">
            <a:hlinkClick r:id="rId48" action="ppaction://hlinksldjump" highlightClick="1"/>
          </p:cNvPr>
          <p:cNvSpPr/>
          <p:nvPr/>
        </p:nvSpPr>
        <p:spPr>
          <a:xfrm>
            <a:off x="135729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18</a:t>
            </a:r>
            <a:endParaRPr lang="ru-RU" sz="2800" b="1" dirty="0"/>
          </a:p>
        </p:txBody>
      </p:sp>
      <p:sp>
        <p:nvSpPr>
          <p:cNvPr id="63" name="Управляющая кнопка: настраиваемая 62">
            <a:hlinkClick r:id="rId49" action="ppaction://hlinksldjump" highlightClick="1"/>
          </p:cNvPr>
          <p:cNvSpPr/>
          <p:nvPr/>
        </p:nvSpPr>
        <p:spPr>
          <a:xfrm>
            <a:off x="28572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25</a:t>
            </a:r>
            <a:endParaRPr lang="ru-RU" sz="2800" b="1" dirty="0"/>
          </a:p>
        </p:txBody>
      </p:sp>
      <p:sp>
        <p:nvSpPr>
          <p:cNvPr id="64" name="Управляющая кнопка: настраиваемая 63">
            <a:hlinkClick r:id="rId50" action="ppaction://hlinksldjump" highlightClick="1"/>
          </p:cNvPr>
          <p:cNvSpPr/>
          <p:nvPr/>
        </p:nvSpPr>
        <p:spPr>
          <a:xfrm>
            <a:off x="135729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26</a:t>
            </a:r>
            <a:endParaRPr lang="ru-RU" sz="2800" b="1" dirty="0"/>
          </a:p>
        </p:txBody>
      </p:sp>
      <p:sp>
        <p:nvSpPr>
          <p:cNvPr id="65" name="Управляющая кнопка: настраиваемая 64">
            <a:hlinkClick r:id="rId51" action="ppaction://hlinksldjump" highlightClick="1"/>
          </p:cNvPr>
          <p:cNvSpPr/>
          <p:nvPr/>
        </p:nvSpPr>
        <p:spPr>
          <a:xfrm>
            <a:off x="28572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33</a:t>
            </a:r>
            <a:endParaRPr lang="ru-RU" sz="2800" b="1" dirty="0"/>
          </a:p>
        </p:txBody>
      </p:sp>
      <p:sp>
        <p:nvSpPr>
          <p:cNvPr id="66" name="Управляющая кнопка: настраиваемая 65">
            <a:hlinkClick r:id="rId52" action="ppaction://hlinksldjump" highlightClick="1"/>
          </p:cNvPr>
          <p:cNvSpPr/>
          <p:nvPr/>
        </p:nvSpPr>
        <p:spPr>
          <a:xfrm>
            <a:off x="135729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34</a:t>
            </a:r>
            <a:endParaRPr lang="ru-RU" sz="2800" b="1" dirty="0"/>
          </a:p>
        </p:txBody>
      </p:sp>
      <p:sp>
        <p:nvSpPr>
          <p:cNvPr id="67" name="Управляющая кнопка: настраиваемая 66">
            <a:hlinkClick r:id="rId53" action="ppaction://hlinksldjump" highlightClick="1"/>
          </p:cNvPr>
          <p:cNvSpPr/>
          <p:nvPr/>
        </p:nvSpPr>
        <p:spPr>
          <a:xfrm>
            <a:off x="28572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41</a:t>
            </a:r>
            <a:endParaRPr lang="ru-RU" sz="2800" b="1" dirty="0"/>
          </a:p>
        </p:txBody>
      </p:sp>
      <p:sp>
        <p:nvSpPr>
          <p:cNvPr id="68" name="Управляющая кнопка: настраиваемая 67">
            <a:hlinkClick r:id="rId54" action="ppaction://hlinksldjump" highlightClick="1"/>
          </p:cNvPr>
          <p:cNvSpPr/>
          <p:nvPr/>
        </p:nvSpPr>
        <p:spPr>
          <a:xfrm>
            <a:off x="135729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42</a:t>
            </a:r>
            <a:endParaRPr lang="ru-RU" sz="2800" b="1" dirty="0"/>
          </a:p>
        </p:txBody>
      </p:sp>
      <p:sp>
        <p:nvSpPr>
          <p:cNvPr id="70" name="Управляющая кнопка: настраиваемая 69">
            <a:hlinkClick r:id="rId55" action="ppaction://hlinksldjump" highlightClick="1"/>
          </p:cNvPr>
          <p:cNvSpPr/>
          <p:nvPr/>
        </p:nvSpPr>
        <p:spPr>
          <a:xfrm>
            <a:off x="135729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50</a:t>
            </a:r>
            <a:endParaRPr lang="ru-RU" sz="2800" b="1" dirty="0"/>
          </a:p>
        </p:txBody>
      </p:sp>
      <p:sp>
        <p:nvSpPr>
          <p:cNvPr id="71" name="Управляющая кнопка: настраиваемая 70">
            <a:hlinkClick r:id="rId56" action="ppaction://hlinksldjump" highlightClick="1"/>
          </p:cNvPr>
          <p:cNvSpPr/>
          <p:nvPr/>
        </p:nvSpPr>
        <p:spPr>
          <a:xfrm>
            <a:off x="28572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49</a:t>
            </a:r>
            <a:endParaRPr lang="ru-RU" sz="2800" b="1" dirty="0"/>
          </a:p>
        </p:txBody>
      </p:sp>
      <p:sp>
        <p:nvSpPr>
          <p:cNvPr id="69" name="Управляющая кнопка: настраиваемая 68">
            <a:hlinkClick r:id="rId57" action="ppaction://hlinksldjump" highlightClick="1"/>
          </p:cNvPr>
          <p:cNvSpPr/>
          <p:nvPr/>
        </p:nvSpPr>
        <p:spPr>
          <a:xfrm>
            <a:off x="28572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Управляющая кнопка: настраиваемая 21">
            <a:hlinkClick r:id="rId3" action="ppaction://hlinksldjump" highlightClick="1"/>
          </p:cNvPr>
          <p:cNvSpPr/>
          <p:nvPr/>
        </p:nvSpPr>
        <p:spPr>
          <a:xfrm>
            <a:off x="814390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48</a:t>
            </a:r>
            <a:endParaRPr lang="ru-RU" sz="2800" b="1" dirty="0"/>
          </a:p>
        </p:txBody>
      </p:sp>
      <p:sp>
        <p:nvSpPr>
          <p:cNvPr id="23" name="Управляющая кнопка: настраиваемая 22">
            <a:hlinkClick r:id="rId4" action="ppaction://hlinksldjump" highlightClick="1"/>
          </p:cNvPr>
          <p:cNvSpPr/>
          <p:nvPr/>
        </p:nvSpPr>
        <p:spPr>
          <a:xfrm>
            <a:off x="242886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51</a:t>
            </a:r>
            <a:endParaRPr lang="ru-RU" sz="2800" b="1" dirty="0"/>
          </a:p>
        </p:txBody>
      </p:sp>
      <p:sp>
        <p:nvSpPr>
          <p:cNvPr id="24" name="Управляющая кнопка: настраиваемая 23">
            <a:hlinkClick r:id="rId5" action="ppaction://hlinksldjump" highlightClick="1"/>
          </p:cNvPr>
          <p:cNvSpPr/>
          <p:nvPr/>
        </p:nvSpPr>
        <p:spPr>
          <a:xfrm>
            <a:off x="3571868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52</a:t>
            </a:r>
            <a:endParaRPr lang="ru-RU" sz="2800" b="1" dirty="0"/>
          </a:p>
        </p:txBody>
      </p:sp>
      <p:sp>
        <p:nvSpPr>
          <p:cNvPr id="25" name="Управляющая кнопка: настраиваемая 24">
            <a:hlinkClick r:id="rId6" action="ppaction://hlinksldjump" highlightClick="1"/>
          </p:cNvPr>
          <p:cNvSpPr/>
          <p:nvPr/>
        </p:nvSpPr>
        <p:spPr>
          <a:xfrm>
            <a:off x="4714876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53</a:t>
            </a:r>
            <a:endParaRPr lang="ru-RU" sz="2800" b="1" dirty="0"/>
          </a:p>
        </p:txBody>
      </p:sp>
      <p:sp>
        <p:nvSpPr>
          <p:cNvPr id="26" name="Управляющая кнопка: настраиваемая 25">
            <a:hlinkClick r:id="rId7" action="ppaction://hlinksldjump" highlightClick="1"/>
          </p:cNvPr>
          <p:cNvSpPr/>
          <p:nvPr/>
        </p:nvSpPr>
        <p:spPr>
          <a:xfrm>
            <a:off x="5857884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54</a:t>
            </a:r>
            <a:endParaRPr lang="ru-RU" sz="2800" b="1" dirty="0"/>
          </a:p>
        </p:txBody>
      </p:sp>
      <p:sp>
        <p:nvSpPr>
          <p:cNvPr id="27" name="Управляющая кнопка: настраиваемая 26">
            <a:hlinkClick r:id="rId8" action="ppaction://hlinksldjump" highlightClick="1"/>
          </p:cNvPr>
          <p:cNvSpPr/>
          <p:nvPr/>
        </p:nvSpPr>
        <p:spPr>
          <a:xfrm>
            <a:off x="7000892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55</a:t>
            </a:r>
            <a:endParaRPr lang="ru-RU" sz="2800" b="1" dirty="0"/>
          </a:p>
        </p:txBody>
      </p:sp>
      <p:sp>
        <p:nvSpPr>
          <p:cNvPr id="28" name="Управляющая кнопка: настраиваемая 27">
            <a:hlinkClick r:id="rId9" action="ppaction://hlinksldjump" highlightClick="1"/>
          </p:cNvPr>
          <p:cNvSpPr/>
          <p:nvPr/>
        </p:nvSpPr>
        <p:spPr>
          <a:xfrm>
            <a:off x="814390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56</a:t>
            </a:r>
            <a:endParaRPr lang="ru-RU" sz="2800" b="1" dirty="0"/>
          </a:p>
        </p:txBody>
      </p:sp>
      <p:sp>
        <p:nvSpPr>
          <p:cNvPr id="30" name="Управляющая кнопка: настраиваемая 29">
            <a:hlinkClick r:id="rId10" action="ppaction://hlinksldjump" highlightClick="1"/>
          </p:cNvPr>
          <p:cNvSpPr/>
          <p:nvPr/>
        </p:nvSpPr>
        <p:spPr>
          <a:xfrm>
            <a:off x="135729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50</a:t>
            </a:r>
            <a:endParaRPr lang="ru-RU" sz="2800" b="1" dirty="0"/>
          </a:p>
        </p:txBody>
      </p:sp>
      <p:cxnSp>
        <p:nvCxnSpPr>
          <p:cNvPr id="109" name="Прямая соединительная линия 108"/>
          <p:cNvCxnSpPr/>
          <p:nvPr/>
        </p:nvCxnSpPr>
        <p:spPr>
          <a:xfrm rot="5400000" flipH="1" flipV="1">
            <a:off x="7143768" y="5214950"/>
            <a:ext cx="571504" cy="2857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0" name="Прямая соединительная линия 109"/>
          <p:cNvCxnSpPr/>
          <p:nvPr/>
        </p:nvCxnSpPr>
        <p:spPr>
          <a:xfrm rot="16200000" flipH="1">
            <a:off x="7072330" y="5429264"/>
            <a:ext cx="285752" cy="142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1" name="Управляющая кнопка: настраиваемая 110">
            <a:hlinkClick r:id="rId11" action="ppaction://hlinksldjump" highlightClick="1"/>
          </p:cNvPr>
          <p:cNvSpPr/>
          <p:nvPr/>
        </p:nvSpPr>
        <p:spPr>
          <a:xfrm>
            <a:off x="28572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49</a:t>
            </a:r>
            <a:endParaRPr lang="ru-RU" sz="2800" b="1" dirty="0"/>
          </a:p>
        </p:txBody>
      </p:sp>
      <p:sp>
        <p:nvSpPr>
          <p:cNvPr id="112" name="Управляющая кнопка: настраиваемая 111">
            <a:hlinkClick r:id="rId12" action="ppaction://hlinksldjump" highlightClick="1"/>
          </p:cNvPr>
          <p:cNvSpPr/>
          <p:nvPr/>
        </p:nvSpPr>
        <p:spPr>
          <a:xfrm>
            <a:off x="28572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113" name="Управляющая кнопка: настраиваемая 112">
            <a:hlinkClick r:id="rId13" action="ppaction://hlinksldjump" highlightClick="1"/>
          </p:cNvPr>
          <p:cNvSpPr/>
          <p:nvPr/>
        </p:nvSpPr>
        <p:spPr>
          <a:xfrm>
            <a:off x="135729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114" name="Управляющая кнопка: настраиваемая 113">
            <a:hlinkClick r:id="rId14" action="ppaction://hlinksldjump" highlightClick="1"/>
          </p:cNvPr>
          <p:cNvSpPr/>
          <p:nvPr/>
        </p:nvSpPr>
        <p:spPr>
          <a:xfrm>
            <a:off x="2428860" y="215308"/>
            <a:ext cx="644400" cy="784800"/>
          </a:xfrm>
          <a:prstGeom prst="actionButtonBlank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115" name="Управляющая кнопка: настраиваемая 114">
            <a:hlinkClick r:id="rId15" action="ppaction://hlinksldjump" highlightClick="1"/>
          </p:cNvPr>
          <p:cNvSpPr/>
          <p:nvPr/>
        </p:nvSpPr>
        <p:spPr>
          <a:xfrm>
            <a:off x="3571868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116" name="Управляющая кнопка: настраиваемая 115">
            <a:hlinkClick r:id="rId16" action="ppaction://hlinksldjump" highlightClick="1"/>
          </p:cNvPr>
          <p:cNvSpPr/>
          <p:nvPr/>
        </p:nvSpPr>
        <p:spPr>
          <a:xfrm>
            <a:off x="4714876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117" name="Управляющая кнопка: настраиваемая 116">
            <a:hlinkClick r:id="rId17" action="ppaction://hlinksldjump" highlightClick="1"/>
          </p:cNvPr>
          <p:cNvSpPr/>
          <p:nvPr/>
        </p:nvSpPr>
        <p:spPr>
          <a:xfrm>
            <a:off x="5857884" y="215308"/>
            <a:ext cx="644400" cy="784800"/>
          </a:xfrm>
          <a:prstGeom prst="actionButtonBlank">
            <a:avLst/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6</a:t>
            </a:r>
            <a:endParaRPr lang="ru-RU" sz="2800" b="1" dirty="0"/>
          </a:p>
        </p:txBody>
      </p:sp>
      <p:sp>
        <p:nvSpPr>
          <p:cNvPr id="118" name="Управляющая кнопка: настраиваемая 117">
            <a:hlinkClick r:id="rId18" action="ppaction://hlinksldjump" highlightClick="1"/>
          </p:cNvPr>
          <p:cNvSpPr/>
          <p:nvPr/>
        </p:nvSpPr>
        <p:spPr>
          <a:xfrm>
            <a:off x="7000892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7</a:t>
            </a:r>
            <a:endParaRPr lang="ru-RU" sz="2800" b="1" dirty="0"/>
          </a:p>
        </p:txBody>
      </p:sp>
      <p:sp>
        <p:nvSpPr>
          <p:cNvPr id="119" name="Управляющая кнопка: настраиваемая 118">
            <a:hlinkClick r:id="rId19" action="ppaction://hlinksldjump" highlightClick="1"/>
          </p:cNvPr>
          <p:cNvSpPr/>
          <p:nvPr/>
        </p:nvSpPr>
        <p:spPr>
          <a:xfrm>
            <a:off x="814390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8</a:t>
            </a:r>
            <a:endParaRPr lang="ru-RU" sz="2800" b="1" dirty="0"/>
          </a:p>
        </p:txBody>
      </p:sp>
      <p:sp>
        <p:nvSpPr>
          <p:cNvPr id="120" name="Управляющая кнопка: настраиваемая 119">
            <a:hlinkClick r:id="rId20" action="ppaction://hlinksldjump" highlightClick="1"/>
          </p:cNvPr>
          <p:cNvSpPr/>
          <p:nvPr/>
        </p:nvSpPr>
        <p:spPr>
          <a:xfrm>
            <a:off x="28572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9</a:t>
            </a:r>
            <a:endParaRPr lang="ru-RU" sz="2800" b="1" dirty="0"/>
          </a:p>
        </p:txBody>
      </p:sp>
      <p:sp>
        <p:nvSpPr>
          <p:cNvPr id="121" name="Управляющая кнопка: настраиваемая 120">
            <a:hlinkClick r:id="rId21" action="ppaction://hlinksldjump" highlightClick="1"/>
          </p:cNvPr>
          <p:cNvSpPr/>
          <p:nvPr/>
        </p:nvSpPr>
        <p:spPr>
          <a:xfrm>
            <a:off x="135729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10</a:t>
            </a:r>
            <a:endParaRPr lang="ru-RU" sz="2800" b="1" dirty="0"/>
          </a:p>
        </p:txBody>
      </p:sp>
      <p:sp>
        <p:nvSpPr>
          <p:cNvPr id="122" name="Управляющая кнопка: настраиваемая 121">
            <a:hlinkClick r:id="rId22" action="ppaction://hlinksldjump" highlightClick="1"/>
          </p:cNvPr>
          <p:cNvSpPr/>
          <p:nvPr/>
        </p:nvSpPr>
        <p:spPr>
          <a:xfrm>
            <a:off x="242886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11</a:t>
            </a:r>
            <a:endParaRPr lang="ru-RU" sz="2800" b="1" dirty="0"/>
          </a:p>
        </p:txBody>
      </p:sp>
      <p:sp>
        <p:nvSpPr>
          <p:cNvPr id="123" name="Управляющая кнопка: настраиваемая 122">
            <a:hlinkClick r:id="rId23" action="ppaction://hlinksldjump" highlightClick="1"/>
          </p:cNvPr>
          <p:cNvSpPr/>
          <p:nvPr/>
        </p:nvSpPr>
        <p:spPr>
          <a:xfrm>
            <a:off x="3571868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12</a:t>
            </a:r>
            <a:endParaRPr lang="ru-RU" sz="2800" b="1" dirty="0"/>
          </a:p>
        </p:txBody>
      </p:sp>
      <p:sp>
        <p:nvSpPr>
          <p:cNvPr id="124" name="Управляющая кнопка: настраиваемая 123">
            <a:hlinkClick r:id="rId24" action="ppaction://hlinksldjump" highlightClick="1"/>
          </p:cNvPr>
          <p:cNvSpPr/>
          <p:nvPr/>
        </p:nvSpPr>
        <p:spPr>
          <a:xfrm>
            <a:off x="4714876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13</a:t>
            </a:r>
            <a:endParaRPr lang="ru-RU" sz="2800" b="1" dirty="0"/>
          </a:p>
        </p:txBody>
      </p:sp>
      <p:sp>
        <p:nvSpPr>
          <p:cNvPr id="125" name="Управляющая кнопка: настраиваемая 124">
            <a:hlinkClick r:id="rId25" action="ppaction://hlinksldjump" highlightClick="1"/>
          </p:cNvPr>
          <p:cNvSpPr/>
          <p:nvPr/>
        </p:nvSpPr>
        <p:spPr>
          <a:xfrm>
            <a:off x="5857884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14</a:t>
            </a:r>
            <a:endParaRPr lang="ru-RU" sz="2800" b="1" dirty="0"/>
          </a:p>
        </p:txBody>
      </p:sp>
      <p:sp>
        <p:nvSpPr>
          <p:cNvPr id="126" name="Управляющая кнопка: настраиваемая 125">
            <a:hlinkClick r:id="rId26" action="ppaction://hlinksldjump" highlightClick="1"/>
          </p:cNvPr>
          <p:cNvSpPr/>
          <p:nvPr/>
        </p:nvSpPr>
        <p:spPr>
          <a:xfrm>
            <a:off x="7000892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15</a:t>
            </a:r>
            <a:endParaRPr lang="ru-RU" sz="2800" b="1" dirty="0"/>
          </a:p>
        </p:txBody>
      </p:sp>
      <p:sp>
        <p:nvSpPr>
          <p:cNvPr id="127" name="Управляющая кнопка: настраиваемая 126">
            <a:hlinkClick r:id="rId27" action="ppaction://hlinksldjump" highlightClick="1"/>
          </p:cNvPr>
          <p:cNvSpPr/>
          <p:nvPr/>
        </p:nvSpPr>
        <p:spPr>
          <a:xfrm>
            <a:off x="814390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16</a:t>
            </a:r>
            <a:endParaRPr lang="ru-RU" sz="2800" b="1" dirty="0"/>
          </a:p>
        </p:txBody>
      </p:sp>
      <p:sp>
        <p:nvSpPr>
          <p:cNvPr id="128" name="Управляющая кнопка: настраиваемая 127">
            <a:hlinkClick r:id="rId28" action="ppaction://hlinksldjump" highlightClick="1"/>
          </p:cNvPr>
          <p:cNvSpPr/>
          <p:nvPr/>
        </p:nvSpPr>
        <p:spPr>
          <a:xfrm>
            <a:off x="28572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17</a:t>
            </a:r>
            <a:endParaRPr lang="ru-RU" sz="2800" b="1" dirty="0"/>
          </a:p>
        </p:txBody>
      </p:sp>
      <p:sp>
        <p:nvSpPr>
          <p:cNvPr id="129" name="Управляющая кнопка: настраиваемая 128">
            <a:hlinkClick r:id="rId29" action="ppaction://hlinksldjump" highlightClick="1"/>
          </p:cNvPr>
          <p:cNvSpPr/>
          <p:nvPr/>
        </p:nvSpPr>
        <p:spPr>
          <a:xfrm>
            <a:off x="135729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18</a:t>
            </a:r>
            <a:endParaRPr lang="ru-RU" sz="2800" b="1" dirty="0"/>
          </a:p>
        </p:txBody>
      </p:sp>
      <p:sp>
        <p:nvSpPr>
          <p:cNvPr id="130" name="Управляющая кнопка: настраиваемая 129">
            <a:hlinkClick r:id="rId30" action="ppaction://hlinksldjump" highlightClick="1"/>
          </p:cNvPr>
          <p:cNvSpPr/>
          <p:nvPr/>
        </p:nvSpPr>
        <p:spPr>
          <a:xfrm>
            <a:off x="242886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19</a:t>
            </a:r>
            <a:endParaRPr lang="ru-RU" sz="2800" b="1" dirty="0"/>
          </a:p>
        </p:txBody>
      </p:sp>
      <p:sp>
        <p:nvSpPr>
          <p:cNvPr id="131" name="Управляющая кнопка: настраиваемая 130">
            <a:hlinkClick r:id="rId31" action="ppaction://hlinksldjump" highlightClick="1"/>
          </p:cNvPr>
          <p:cNvSpPr/>
          <p:nvPr/>
        </p:nvSpPr>
        <p:spPr>
          <a:xfrm>
            <a:off x="3571868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20</a:t>
            </a:r>
            <a:endParaRPr lang="ru-RU" sz="2800" b="1" dirty="0"/>
          </a:p>
        </p:txBody>
      </p:sp>
      <p:sp>
        <p:nvSpPr>
          <p:cNvPr id="132" name="Управляющая кнопка: настраиваемая 131">
            <a:hlinkClick r:id="rId32" action="ppaction://hlinksldjump" highlightClick="1"/>
          </p:cNvPr>
          <p:cNvSpPr/>
          <p:nvPr/>
        </p:nvSpPr>
        <p:spPr>
          <a:xfrm>
            <a:off x="4714876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21</a:t>
            </a:r>
            <a:endParaRPr lang="ru-RU" sz="2800" b="1" dirty="0"/>
          </a:p>
        </p:txBody>
      </p:sp>
      <p:sp>
        <p:nvSpPr>
          <p:cNvPr id="133" name="Управляющая кнопка: настраиваемая 132">
            <a:hlinkClick r:id="rId33" action="ppaction://hlinksldjump" highlightClick="1"/>
          </p:cNvPr>
          <p:cNvSpPr/>
          <p:nvPr/>
        </p:nvSpPr>
        <p:spPr>
          <a:xfrm>
            <a:off x="5857884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22</a:t>
            </a:r>
            <a:endParaRPr lang="ru-RU" sz="2800" b="1" dirty="0"/>
          </a:p>
        </p:txBody>
      </p:sp>
      <p:sp>
        <p:nvSpPr>
          <p:cNvPr id="134" name="Управляющая кнопка: настраиваемая 133">
            <a:hlinkClick r:id="rId34" action="ppaction://hlinksldjump" highlightClick="1"/>
          </p:cNvPr>
          <p:cNvSpPr/>
          <p:nvPr/>
        </p:nvSpPr>
        <p:spPr>
          <a:xfrm>
            <a:off x="7000892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23</a:t>
            </a:r>
            <a:endParaRPr lang="ru-RU" sz="2800" b="1" dirty="0"/>
          </a:p>
        </p:txBody>
      </p:sp>
      <p:sp>
        <p:nvSpPr>
          <p:cNvPr id="135" name="Управляющая кнопка: настраиваемая 134">
            <a:hlinkClick r:id="rId35" action="ppaction://hlinksldjump" highlightClick="1"/>
          </p:cNvPr>
          <p:cNvSpPr/>
          <p:nvPr/>
        </p:nvSpPr>
        <p:spPr>
          <a:xfrm>
            <a:off x="814390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24</a:t>
            </a:r>
            <a:endParaRPr lang="ru-RU" sz="2800" b="1" dirty="0"/>
          </a:p>
        </p:txBody>
      </p:sp>
      <p:sp>
        <p:nvSpPr>
          <p:cNvPr id="136" name="Управляющая кнопка: настраиваемая 135">
            <a:hlinkClick r:id="rId36" action="ppaction://hlinksldjump" highlightClick="1"/>
          </p:cNvPr>
          <p:cNvSpPr/>
          <p:nvPr/>
        </p:nvSpPr>
        <p:spPr>
          <a:xfrm>
            <a:off x="28572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25</a:t>
            </a:r>
            <a:endParaRPr lang="ru-RU" sz="2800" b="1" dirty="0"/>
          </a:p>
        </p:txBody>
      </p:sp>
      <p:sp>
        <p:nvSpPr>
          <p:cNvPr id="137" name="Управляющая кнопка: настраиваемая 136">
            <a:hlinkClick r:id="rId37" action="ppaction://hlinksldjump" highlightClick="1"/>
          </p:cNvPr>
          <p:cNvSpPr/>
          <p:nvPr/>
        </p:nvSpPr>
        <p:spPr>
          <a:xfrm>
            <a:off x="135729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26</a:t>
            </a:r>
            <a:endParaRPr lang="ru-RU" sz="2800" b="1" dirty="0"/>
          </a:p>
        </p:txBody>
      </p:sp>
      <p:sp>
        <p:nvSpPr>
          <p:cNvPr id="138" name="Управляющая кнопка: настраиваемая 137">
            <a:hlinkClick r:id="rId38" action="ppaction://hlinksldjump" highlightClick="1"/>
          </p:cNvPr>
          <p:cNvSpPr/>
          <p:nvPr/>
        </p:nvSpPr>
        <p:spPr>
          <a:xfrm>
            <a:off x="242886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27</a:t>
            </a:r>
            <a:endParaRPr lang="ru-RU" sz="2800" b="1" dirty="0"/>
          </a:p>
        </p:txBody>
      </p:sp>
      <p:sp>
        <p:nvSpPr>
          <p:cNvPr id="139" name="Управляющая кнопка: настраиваемая 138">
            <a:hlinkClick r:id="rId39" action="ppaction://hlinksldjump" highlightClick="1"/>
          </p:cNvPr>
          <p:cNvSpPr/>
          <p:nvPr/>
        </p:nvSpPr>
        <p:spPr>
          <a:xfrm>
            <a:off x="3571868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28</a:t>
            </a:r>
            <a:endParaRPr lang="ru-RU" sz="2800" b="1" dirty="0"/>
          </a:p>
        </p:txBody>
      </p:sp>
      <p:sp>
        <p:nvSpPr>
          <p:cNvPr id="140" name="Управляющая кнопка: настраиваемая 139">
            <a:hlinkClick r:id="rId40" action="ppaction://hlinksldjump" highlightClick="1"/>
          </p:cNvPr>
          <p:cNvSpPr/>
          <p:nvPr/>
        </p:nvSpPr>
        <p:spPr>
          <a:xfrm>
            <a:off x="4714876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29</a:t>
            </a:r>
            <a:endParaRPr lang="ru-RU" sz="2800" b="1" dirty="0"/>
          </a:p>
        </p:txBody>
      </p:sp>
      <p:sp>
        <p:nvSpPr>
          <p:cNvPr id="141" name="Управляющая кнопка: настраиваемая 140">
            <a:hlinkClick r:id="rId41" action="ppaction://hlinksldjump" highlightClick="1"/>
          </p:cNvPr>
          <p:cNvSpPr/>
          <p:nvPr/>
        </p:nvSpPr>
        <p:spPr>
          <a:xfrm>
            <a:off x="5857884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30</a:t>
            </a:r>
            <a:endParaRPr lang="ru-RU" sz="2800" b="1" dirty="0"/>
          </a:p>
        </p:txBody>
      </p:sp>
      <p:sp>
        <p:nvSpPr>
          <p:cNvPr id="142" name="Управляющая кнопка: настраиваемая 141">
            <a:hlinkClick r:id="rId42" action="ppaction://hlinksldjump" highlightClick="1"/>
          </p:cNvPr>
          <p:cNvSpPr/>
          <p:nvPr/>
        </p:nvSpPr>
        <p:spPr>
          <a:xfrm>
            <a:off x="7000892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31</a:t>
            </a:r>
            <a:endParaRPr lang="ru-RU" sz="2800" b="1" dirty="0"/>
          </a:p>
        </p:txBody>
      </p:sp>
      <p:sp>
        <p:nvSpPr>
          <p:cNvPr id="143" name="Управляющая кнопка: настраиваемая 142">
            <a:hlinkClick r:id="rId43" action="ppaction://hlinksldjump" highlightClick="1"/>
          </p:cNvPr>
          <p:cNvSpPr/>
          <p:nvPr/>
        </p:nvSpPr>
        <p:spPr>
          <a:xfrm>
            <a:off x="814390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32</a:t>
            </a:r>
            <a:endParaRPr lang="ru-RU" sz="2800" b="1" dirty="0"/>
          </a:p>
        </p:txBody>
      </p:sp>
      <p:sp>
        <p:nvSpPr>
          <p:cNvPr id="144" name="Управляющая кнопка: настраиваемая 143">
            <a:hlinkClick r:id="rId44" action="ppaction://hlinksldjump" highlightClick="1"/>
          </p:cNvPr>
          <p:cNvSpPr/>
          <p:nvPr/>
        </p:nvSpPr>
        <p:spPr>
          <a:xfrm>
            <a:off x="242886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35</a:t>
            </a:r>
            <a:endParaRPr lang="ru-RU" sz="2800" b="1" dirty="0"/>
          </a:p>
        </p:txBody>
      </p:sp>
      <p:sp>
        <p:nvSpPr>
          <p:cNvPr id="145" name="Управляющая кнопка: настраиваемая 144">
            <a:hlinkClick r:id="rId45" action="ppaction://hlinksldjump" highlightClick="1"/>
          </p:cNvPr>
          <p:cNvSpPr/>
          <p:nvPr/>
        </p:nvSpPr>
        <p:spPr>
          <a:xfrm>
            <a:off x="3571868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36</a:t>
            </a:r>
            <a:endParaRPr lang="ru-RU" sz="2800" b="1" dirty="0"/>
          </a:p>
        </p:txBody>
      </p:sp>
      <p:sp>
        <p:nvSpPr>
          <p:cNvPr id="146" name="Управляющая кнопка: настраиваемая 145">
            <a:hlinkClick r:id="rId46" action="ppaction://hlinksldjump" highlightClick="1"/>
          </p:cNvPr>
          <p:cNvSpPr/>
          <p:nvPr/>
        </p:nvSpPr>
        <p:spPr>
          <a:xfrm>
            <a:off x="4714876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37</a:t>
            </a:r>
            <a:endParaRPr lang="ru-RU" sz="2800" b="1" dirty="0"/>
          </a:p>
        </p:txBody>
      </p:sp>
      <p:sp>
        <p:nvSpPr>
          <p:cNvPr id="147" name="Управляющая кнопка: настраиваемая 146">
            <a:hlinkClick r:id="rId47" action="ppaction://hlinksldjump" highlightClick="1"/>
          </p:cNvPr>
          <p:cNvSpPr/>
          <p:nvPr/>
        </p:nvSpPr>
        <p:spPr>
          <a:xfrm>
            <a:off x="5857884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38</a:t>
            </a:r>
            <a:endParaRPr lang="ru-RU" sz="2800" b="1" dirty="0"/>
          </a:p>
        </p:txBody>
      </p:sp>
      <p:sp>
        <p:nvSpPr>
          <p:cNvPr id="148" name="Управляющая кнопка: настраиваемая 147">
            <a:hlinkClick r:id="rId48" action="ppaction://hlinksldjump" highlightClick="1"/>
          </p:cNvPr>
          <p:cNvSpPr/>
          <p:nvPr/>
        </p:nvSpPr>
        <p:spPr>
          <a:xfrm>
            <a:off x="7000892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39</a:t>
            </a:r>
            <a:endParaRPr lang="ru-RU" sz="2800" b="1" dirty="0"/>
          </a:p>
        </p:txBody>
      </p:sp>
      <p:sp>
        <p:nvSpPr>
          <p:cNvPr id="149" name="Управляющая кнопка: настраиваемая 148">
            <a:hlinkClick r:id="rId49" action="ppaction://hlinksldjump" highlightClick="1"/>
          </p:cNvPr>
          <p:cNvSpPr/>
          <p:nvPr/>
        </p:nvSpPr>
        <p:spPr>
          <a:xfrm>
            <a:off x="814390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40</a:t>
            </a:r>
            <a:endParaRPr lang="ru-RU" sz="2800" b="1" dirty="0"/>
          </a:p>
        </p:txBody>
      </p:sp>
      <p:sp>
        <p:nvSpPr>
          <p:cNvPr id="150" name="Управляющая кнопка: настраиваемая 149">
            <a:hlinkClick r:id="rId50" action="ppaction://hlinksldjump" highlightClick="1"/>
          </p:cNvPr>
          <p:cNvSpPr/>
          <p:nvPr/>
        </p:nvSpPr>
        <p:spPr>
          <a:xfrm>
            <a:off x="28572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33</a:t>
            </a:r>
            <a:endParaRPr lang="ru-RU" sz="2800" b="1" dirty="0"/>
          </a:p>
        </p:txBody>
      </p:sp>
      <p:sp>
        <p:nvSpPr>
          <p:cNvPr id="151" name="Управляющая кнопка: настраиваемая 150">
            <a:hlinkClick r:id="rId51" action="ppaction://hlinksldjump" highlightClick="1"/>
          </p:cNvPr>
          <p:cNvSpPr/>
          <p:nvPr/>
        </p:nvSpPr>
        <p:spPr>
          <a:xfrm>
            <a:off x="135729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34</a:t>
            </a:r>
            <a:endParaRPr lang="ru-RU" sz="2800" b="1" dirty="0"/>
          </a:p>
        </p:txBody>
      </p:sp>
      <p:sp>
        <p:nvSpPr>
          <p:cNvPr id="152" name="Управляющая кнопка: настраиваемая 151">
            <a:hlinkClick r:id="rId52" action="ppaction://hlinksldjump" highlightClick="1"/>
          </p:cNvPr>
          <p:cNvSpPr/>
          <p:nvPr/>
        </p:nvSpPr>
        <p:spPr>
          <a:xfrm>
            <a:off x="242886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43</a:t>
            </a:r>
            <a:endParaRPr lang="ru-RU" sz="2800" b="1" dirty="0"/>
          </a:p>
        </p:txBody>
      </p:sp>
      <p:sp>
        <p:nvSpPr>
          <p:cNvPr id="153" name="Управляющая кнопка: настраиваемая 152">
            <a:hlinkClick r:id="rId53" action="ppaction://hlinksldjump" highlightClick="1"/>
          </p:cNvPr>
          <p:cNvSpPr/>
          <p:nvPr/>
        </p:nvSpPr>
        <p:spPr>
          <a:xfrm>
            <a:off x="3571868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44</a:t>
            </a:r>
            <a:endParaRPr lang="ru-RU" sz="2800" b="1" dirty="0"/>
          </a:p>
        </p:txBody>
      </p:sp>
      <p:sp>
        <p:nvSpPr>
          <p:cNvPr id="154" name="Управляющая кнопка: настраиваемая 153">
            <a:hlinkClick r:id="rId54" action="ppaction://hlinksldjump" highlightClick="1"/>
          </p:cNvPr>
          <p:cNvSpPr/>
          <p:nvPr/>
        </p:nvSpPr>
        <p:spPr>
          <a:xfrm>
            <a:off x="4714876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45</a:t>
            </a:r>
            <a:endParaRPr lang="ru-RU" sz="2800" b="1" dirty="0"/>
          </a:p>
        </p:txBody>
      </p:sp>
      <p:sp>
        <p:nvSpPr>
          <p:cNvPr id="155" name="Управляющая кнопка: настраиваемая 154">
            <a:hlinkClick r:id="rId55" action="ppaction://hlinksldjump" highlightClick="1"/>
          </p:cNvPr>
          <p:cNvSpPr/>
          <p:nvPr/>
        </p:nvSpPr>
        <p:spPr>
          <a:xfrm>
            <a:off x="5857884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46</a:t>
            </a:r>
            <a:endParaRPr lang="ru-RU" sz="2800" b="1" dirty="0"/>
          </a:p>
        </p:txBody>
      </p:sp>
      <p:sp>
        <p:nvSpPr>
          <p:cNvPr id="156" name="Управляющая кнопка: настраиваемая 155">
            <a:hlinkClick r:id="rId56" action="ppaction://hlinksldjump" highlightClick="1"/>
          </p:cNvPr>
          <p:cNvSpPr/>
          <p:nvPr/>
        </p:nvSpPr>
        <p:spPr>
          <a:xfrm>
            <a:off x="28572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41</a:t>
            </a:r>
            <a:endParaRPr lang="ru-RU" sz="2800" b="1" dirty="0"/>
          </a:p>
        </p:txBody>
      </p:sp>
      <p:sp>
        <p:nvSpPr>
          <p:cNvPr id="157" name="Управляющая кнопка: настраиваемая 156">
            <a:hlinkClick r:id="rId57" action="ppaction://hlinksldjump" highlightClick="1"/>
          </p:cNvPr>
          <p:cNvSpPr/>
          <p:nvPr/>
        </p:nvSpPr>
        <p:spPr>
          <a:xfrm>
            <a:off x="135729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42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Управляющая кнопка: настраиваемая 22">
            <a:hlinkClick r:id="rId3" action="ppaction://hlinksldjump" highlightClick="1"/>
          </p:cNvPr>
          <p:cNvSpPr/>
          <p:nvPr/>
        </p:nvSpPr>
        <p:spPr>
          <a:xfrm>
            <a:off x="242886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51</a:t>
            </a:r>
            <a:endParaRPr lang="ru-RU" sz="2800" b="1" dirty="0"/>
          </a:p>
        </p:txBody>
      </p:sp>
      <p:sp>
        <p:nvSpPr>
          <p:cNvPr id="24" name="Управляющая кнопка: настраиваемая 23">
            <a:hlinkClick r:id="rId4" action="ppaction://hlinksldjump" highlightClick="1"/>
          </p:cNvPr>
          <p:cNvSpPr/>
          <p:nvPr/>
        </p:nvSpPr>
        <p:spPr>
          <a:xfrm>
            <a:off x="3571868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52</a:t>
            </a:r>
            <a:endParaRPr lang="ru-RU" sz="2800" b="1" dirty="0"/>
          </a:p>
        </p:txBody>
      </p:sp>
      <p:sp>
        <p:nvSpPr>
          <p:cNvPr id="25" name="Управляющая кнопка: настраиваемая 24">
            <a:hlinkClick r:id="rId5" action="ppaction://hlinksldjump" highlightClick="1"/>
          </p:cNvPr>
          <p:cNvSpPr/>
          <p:nvPr/>
        </p:nvSpPr>
        <p:spPr>
          <a:xfrm>
            <a:off x="4714876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53</a:t>
            </a:r>
            <a:endParaRPr lang="ru-RU" sz="2800" b="1" dirty="0"/>
          </a:p>
        </p:txBody>
      </p:sp>
      <p:sp>
        <p:nvSpPr>
          <p:cNvPr id="26" name="Управляющая кнопка: настраиваемая 25">
            <a:hlinkClick r:id="rId6" action="ppaction://hlinksldjump" highlightClick="1"/>
          </p:cNvPr>
          <p:cNvSpPr/>
          <p:nvPr/>
        </p:nvSpPr>
        <p:spPr>
          <a:xfrm>
            <a:off x="5857884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54</a:t>
            </a:r>
            <a:endParaRPr lang="ru-RU" sz="2800" b="1" dirty="0"/>
          </a:p>
        </p:txBody>
      </p:sp>
      <p:sp>
        <p:nvSpPr>
          <p:cNvPr id="27" name="Управляющая кнопка: настраиваемая 26">
            <a:hlinkClick r:id="rId7" action="ppaction://hlinksldjump" highlightClick="1"/>
          </p:cNvPr>
          <p:cNvSpPr/>
          <p:nvPr/>
        </p:nvSpPr>
        <p:spPr>
          <a:xfrm>
            <a:off x="7000892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55</a:t>
            </a:r>
            <a:endParaRPr lang="ru-RU" sz="2800" b="1" dirty="0"/>
          </a:p>
        </p:txBody>
      </p:sp>
      <p:sp>
        <p:nvSpPr>
          <p:cNvPr id="28" name="Управляющая кнопка: настраиваемая 27">
            <a:hlinkClick r:id="rId8" action="ppaction://hlinksldjump" highlightClick="1"/>
          </p:cNvPr>
          <p:cNvSpPr/>
          <p:nvPr/>
        </p:nvSpPr>
        <p:spPr>
          <a:xfrm>
            <a:off x="814390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56</a:t>
            </a:r>
            <a:endParaRPr lang="ru-RU" sz="2800" b="1" dirty="0"/>
          </a:p>
        </p:txBody>
      </p:sp>
      <p:sp>
        <p:nvSpPr>
          <p:cNvPr id="30" name="Управляющая кнопка: настраиваемая 29">
            <a:hlinkClick r:id="rId9" action="ppaction://hlinksldjump" highlightClick="1"/>
          </p:cNvPr>
          <p:cNvSpPr/>
          <p:nvPr/>
        </p:nvSpPr>
        <p:spPr>
          <a:xfrm>
            <a:off x="135729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50</a:t>
            </a:r>
            <a:endParaRPr lang="ru-RU" sz="2800" b="1" dirty="0"/>
          </a:p>
        </p:txBody>
      </p:sp>
      <p:cxnSp>
        <p:nvCxnSpPr>
          <p:cNvPr id="109" name="Прямая соединительная линия 108"/>
          <p:cNvCxnSpPr/>
          <p:nvPr/>
        </p:nvCxnSpPr>
        <p:spPr>
          <a:xfrm rot="5400000" flipH="1" flipV="1">
            <a:off x="8286776" y="5214950"/>
            <a:ext cx="571504" cy="2857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0" name="Прямая соединительная линия 109"/>
          <p:cNvCxnSpPr/>
          <p:nvPr/>
        </p:nvCxnSpPr>
        <p:spPr>
          <a:xfrm rot="16200000" flipH="1">
            <a:off x="8215338" y="5429264"/>
            <a:ext cx="285752" cy="142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1" name="Управляющая кнопка: настраиваемая 110">
            <a:hlinkClick r:id="rId10" action="ppaction://hlinksldjump" highlightClick="1"/>
          </p:cNvPr>
          <p:cNvSpPr/>
          <p:nvPr/>
        </p:nvSpPr>
        <p:spPr>
          <a:xfrm>
            <a:off x="28572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49</a:t>
            </a:r>
            <a:endParaRPr lang="ru-RU" sz="2800" b="1" dirty="0"/>
          </a:p>
        </p:txBody>
      </p:sp>
      <p:sp>
        <p:nvSpPr>
          <p:cNvPr id="112" name="Управляющая кнопка: настраиваемая 111">
            <a:hlinkClick r:id="rId11" action="ppaction://hlinksldjump" highlightClick="1"/>
          </p:cNvPr>
          <p:cNvSpPr/>
          <p:nvPr/>
        </p:nvSpPr>
        <p:spPr>
          <a:xfrm>
            <a:off x="242886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43</a:t>
            </a:r>
            <a:endParaRPr lang="ru-RU" sz="2800" b="1" dirty="0"/>
          </a:p>
        </p:txBody>
      </p:sp>
      <p:sp>
        <p:nvSpPr>
          <p:cNvPr id="113" name="Управляющая кнопка: настраиваемая 112">
            <a:hlinkClick r:id="rId12" action="ppaction://hlinksldjump" highlightClick="1"/>
          </p:cNvPr>
          <p:cNvSpPr/>
          <p:nvPr/>
        </p:nvSpPr>
        <p:spPr>
          <a:xfrm>
            <a:off x="3571868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44</a:t>
            </a:r>
            <a:endParaRPr lang="ru-RU" sz="2800" b="1" dirty="0"/>
          </a:p>
        </p:txBody>
      </p:sp>
      <p:sp>
        <p:nvSpPr>
          <p:cNvPr id="114" name="Управляющая кнопка: настраиваемая 113">
            <a:hlinkClick r:id="rId13" action="ppaction://hlinksldjump" highlightClick="1"/>
          </p:cNvPr>
          <p:cNvSpPr/>
          <p:nvPr/>
        </p:nvSpPr>
        <p:spPr>
          <a:xfrm>
            <a:off x="4714876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45</a:t>
            </a:r>
            <a:endParaRPr lang="ru-RU" sz="2800" b="1" dirty="0"/>
          </a:p>
        </p:txBody>
      </p:sp>
      <p:sp>
        <p:nvSpPr>
          <p:cNvPr id="115" name="Управляющая кнопка: настраиваемая 114">
            <a:hlinkClick r:id="rId14" action="ppaction://hlinksldjump" highlightClick="1"/>
          </p:cNvPr>
          <p:cNvSpPr/>
          <p:nvPr/>
        </p:nvSpPr>
        <p:spPr>
          <a:xfrm>
            <a:off x="5857884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46</a:t>
            </a:r>
            <a:endParaRPr lang="ru-RU" sz="2800" b="1" dirty="0"/>
          </a:p>
        </p:txBody>
      </p:sp>
      <p:sp>
        <p:nvSpPr>
          <p:cNvPr id="116" name="Управляющая кнопка: настраиваемая 115">
            <a:hlinkClick r:id="rId15" action="ppaction://hlinksldjump" highlightClick="1"/>
          </p:cNvPr>
          <p:cNvSpPr/>
          <p:nvPr/>
        </p:nvSpPr>
        <p:spPr>
          <a:xfrm>
            <a:off x="7000892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47</a:t>
            </a:r>
            <a:endParaRPr lang="ru-RU" sz="2800" b="1" dirty="0"/>
          </a:p>
        </p:txBody>
      </p:sp>
      <p:sp>
        <p:nvSpPr>
          <p:cNvPr id="117" name="Управляющая кнопка: настраиваемая 116">
            <a:hlinkClick r:id="rId16" action="ppaction://hlinksldjump" highlightClick="1"/>
          </p:cNvPr>
          <p:cNvSpPr/>
          <p:nvPr/>
        </p:nvSpPr>
        <p:spPr>
          <a:xfrm>
            <a:off x="28572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41</a:t>
            </a:r>
            <a:endParaRPr lang="ru-RU" sz="2800" b="1" dirty="0"/>
          </a:p>
        </p:txBody>
      </p:sp>
      <p:sp>
        <p:nvSpPr>
          <p:cNvPr id="118" name="Управляющая кнопка: настраиваемая 117">
            <a:hlinkClick r:id="rId17" action="ppaction://hlinksldjump" highlightClick="1"/>
          </p:cNvPr>
          <p:cNvSpPr/>
          <p:nvPr/>
        </p:nvSpPr>
        <p:spPr>
          <a:xfrm>
            <a:off x="135729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42</a:t>
            </a:r>
            <a:endParaRPr lang="ru-RU" sz="2800" b="1" dirty="0"/>
          </a:p>
        </p:txBody>
      </p:sp>
      <p:sp>
        <p:nvSpPr>
          <p:cNvPr id="119" name="Управляющая кнопка: настраиваемая 118">
            <a:hlinkClick r:id="rId18" action="ppaction://hlinksldjump" highlightClick="1"/>
          </p:cNvPr>
          <p:cNvSpPr/>
          <p:nvPr/>
        </p:nvSpPr>
        <p:spPr>
          <a:xfrm>
            <a:off x="28572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120" name="Управляющая кнопка: настраиваемая 119">
            <a:hlinkClick r:id="rId19" action="ppaction://hlinksldjump" highlightClick="1"/>
          </p:cNvPr>
          <p:cNvSpPr/>
          <p:nvPr/>
        </p:nvSpPr>
        <p:spPr>
          <a:xfrm>
            <a:off x="135729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121" name="Управляющая кнопка: настраиваемая 120">
            <a:hlinkClick r:id="rId20" action="ppaction://hlinksldjump" highlightClick="1"/>
          </p:cNvPr>
          <p:cNvSpPr/>
          <p:nvPr/>
        </p:nvSpPr>
        <p:spPr>
          <a:xfrm>
            <a:off x="2428860" y="215308"/>
            <a:ext cx="644400" cy="784800"/>
          </a:xfrm>
          <a:prstGeom prst="actionButtonBlank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122" name="Управляющая кнопка: настраиваемая 121">
            <a:hlinkClick r:id="rId21" action="ppaction://hlinksldjump" highlightClick="1"/>
          </p:cNvPr>
          <p:cNvSpPr/>
          <p:nvPr/>
        </p:nvSpPr>
        <p:spPr>
          <a:xfrm>
            <a:off x="3571868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123" name="Управляющая кнопка: настраиваемая 122">
            <a:hlinkClick r:id="rId22" action="ppaction://hlinksldjump" highlightClick="1"/>
          </p:cNvPr>
          <p:cNvSpPr/>
          <p:nvPr/>
        </p:nvSpPr>
        <p:spPr>
          <a:xfrm>
            <a:off x="4714876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124" name="Управляющая кнопка: настраиваемая 123">
            <a:hlinkClick r:id="rId23" action="ppaction://hlinksldjump" highlightClick="1"/>
          </p:cNvPr>
          <p:cNvSpPr/>
          <p:nvPr/>
        </p:nvSpPr>
        <p:spPr>
          <a:xfrm>
            <a:off x="5857884" y="215308"/>
            <a:ext cx="644400" cy="784800"/>
          </a:xfrm>
          <a:prstGeom prst="actionButtonBlank">
            <a:avLst/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6</a:t>
            </a:r>
            <a:endParaRPr lang="ru-RU" sz="2800" b="1" dirty="0"/>
          </a:p>
        </p:txBody>
      </p:sp>
      <p:sp>
        <p:nvSpPr>
          <p:cNvPr id="125" name="Управляющая кнопка: настраиваемая 124">
            <a:hlinkClick r:id="rId24" action="ppaction://hlinksldjump" highlightClick="1"/>
          </p:cNvPr>
          <p:cNvSpPr/>
          <p:nvPr/>
        </p:nvSpPr>
        <p:spPr>
          <a:xfrm>
            <a:off x="7000892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7</a:t>
            </a:r>
            <a:endParaRPr lang="ru-RU" sz="2800" b="1" dirty="0"/>
          </a:p>
        </p:txBody>
      </p:sp>
      <p:sp>
        <p:nvSpPr>
          <p:cNvPr id="126" name="Управляющая кнопка: настраиваемая 125">
            <a:hlinkClick r:id="rId25" action="ppaction://hlinksldjump" highlightClick="1"/>
          </p:cNvPr>
          <p:cNvSpPr/>
          <p:nvPr/>
        </p:nvSpPr>
        <p:spPr>
          <a:xfrm>
            <a:off x="814390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8</a:t>
            </a:r>
            <a:endParaRPr lang="ru-RU" sz="2800" b="1" dirty="0"/>
          </a:p>
        </p:txBody>
      </p:sp>
      <p:sp>
        <p:nvSpPr>
          <p:cNvPr id="127" name="Управляющая кнопка: настраиваемая 126">
            <a:hlinkClick r:id="rId26" action="ppaction://hlinksldjump" highlightClick="1"/>
          </p:cNvPr>
          <p:cNvSpPr/>
          <p:nvPr/>
        </p:nvSpPr>
        <p:spPr>
          <a:xfrm>
            <a:off x="28572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9</a:t>
            </a:r>
            <a:endParaRPr lang="ru-RU" sz="2800" b="1" dirty="0"/>
          </a:p>
        </p:txBody>
      </p:sp>
      <p:sp>
        <p:nvSpPr>
          <p:cNvPr id="128" name="Управляющая кнопка: настраиваемая 127">
            <a:hlinkClick r:id="rId27" action="ppaction://hlinksldjump" highlightClick="1"/>
          </p:cNvPr>
          <p:cNvSpPr/>
          <p:nvPr/>
        </p:nvSpPr>
        <p:spPr>
          <a:xfrm>
            <a:off x="135729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10</a:t>
            </a:r>
            <a:endParaRPr lang="ru-RU" sz="2800" b="1" dirty="0"/>
          </a:p>
        </p:txBody>
      </p:sp>
      <p:sp>
        <p:nvSpPr>
          <p:cNvPr id="129" name="Управляющая кнопка: настраиваемая 128">
            <a:hlinkClick r:id="rId28" action="ppaction://hlinksldjump" highlightClick="1"/>
          </p:cNvPr>
          <p:cNvSpPr/>
          <p:nvPr/>
        </p:nvSpPr>
        <p:spPr>
          <a:xfrm>
            <a:off x="242886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11</a:t>
            </a:r>
            <a:endParaRPr lang="ru-RU" sz="2800" b="1" dirty="0"/>
          </a:p>
        </p:txBody>
      </p:sp>
      <p:sp>
        <p:nvSpPr>
          <p:cNvPr id="130" name="Управляющая кнопка: настраиваемая 129">
            <a:hlinkClick r:id="rId29" action="ppaction://hlinksldjump" highlightClick="1"/>
          </p:cNvPr>
          <p:cNvSpPr/>
          <p:nvPr/>
        </p:nvSpPr>
        <p:spPr>
          <a:xfrm>
            <a:off x="3571868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12</a:t>
            </a:r>
            <a:endParaRPr lang="ru-RU" sz="2800" b="1" dirty="0"/>
          </a:p>
        </p:txBody>
      </p:sp>
      <p:sp>
        <p:nvSpPr>
          <p:cNvPr id="131" name="Управляющая кнопка: настраиваемая 130">
            <a:hlinkClick r:id="rId30" action="ppaction://hlinksldjump" highlightClick="1"/>
          </p:cNvPr>
          <p:cNvSpPr/>
          <p:nvPr/>
        </p:nvSpPr>
        <p:spPr>
          <a:xfrm>
            <a:off x="4714876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13</a:t>
            </a:r>
            <a:endParaRPr lang="ru-RU" sz="2800" b="1" dirty="0"/>
          </a:p>
        </p:txBody>
      </p:sp>
      <p:sp>
        <p:nvSpPr>
          <p:cNvPr id="132" name="Управляющая кнопка: настраиваемая 131">
            <a:hlinkClick r:id="rId31" action="ppaction://hlinksldjump" highlightClick="1"/>
          </p:cNvPr>
          <p:cNvSpPr/>
          <p:nvPr/>
        </p:nvSpPr>
        <p:spPr>
          <a:xfrm>
            <a:off x="5857884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14</a:t>
            </a:r>
            <a:endParaRPr lang="ru-RU" sz="2800" b="1" dirty="0"/>
          </a:p>
        </p:txBody>
      </p:sp>
      <p:sp>
        <p:nvSpPr>
          <p:cNvPr id="133" name="Управляющая кнопка: настраиваемая 132">
            <a:hlinkClick r:id="rId32" action="ppaction://hlinksldjump" highlightClick="1"/>
          </p:cNvPr>
          <p:cNvSpPr/>
          <p:nvPr/>
        </p:nvSpPr>
        <p:spPr>
          <a:xfrm>
            <a:off x="7000892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15</a:t>
            </a:r>
            <a:endParaRPr lang="ru-RU" sz="2800" b="1" dirty="0"/>
          </a:p>
        </p:txBody>
      </p:sp>
      <p:sp>
        <p:nvSpPr>
          <p:cNvPr id="134" name="Управляющая кнопка: настраиваемая 133">
            <a:hlinkClick r:id="rId33" action="ppaction://hlinksldjump" highlightClick="1"/>
          </p:cNvPr>
          <p:cNvSpPr/>
          <p:nvPr/>
        </p:nvSpPr>
        <p:spPr>
          <a:xfrm>
            <a:off x="814390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16</a:t>
            </a:r>
            <a:endParaRPr lang="ru-RU" sz="2800" b="1" dirty="0"/>
          </a:p>
        </p:txBody>
      </p:sp>
      <p:sp>
        <p:nvSpPr>
          <p:cNvPr id="135" name="Управляющая кнопка: настраиваемая 134">
            <a:hlinkClick r:id="rId34" action="ppaction://hlinksldjump" highlightClick="1"/>
          </p:cNvPr>
          <p:cNvSpPr/>
          <p:nvPr/>
        </p:nvSpPr>
        <p:spPr>
          <a:xfrm>
            <a:off x="28572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17</a:t>
            </a:r>
            <a:endParaRPr lang="ru-RU" sz="2800" b="1" dirty="0"/>
          </a:p>
        </p:txBody>
      </p:sp>
      <p:sp>
        <p:nvSpPr>
          <p:cNvPr id="136" name="Управляющая кнопка: настраиваемая 135">
            <a:hlinkClick r:id="rId35" action="ppaction://hlinksldjump" highlightClick="1"/>
          </p:cNvPr>
          <p:cNvSpPr/>
          <p:nvPr/>
        </p:nvSpPr>
        <p:spPr>
          <a:xfrm>
            <a:off x="135729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18</a:t>
            </a:r>
            <a:endParaRPr lang="ru-RU" sz="2800" b="1" dirty="0"/>
          </a:p>
        </p:txBody>
      </p:sp>
      <p:sp>
        <p:nvSpPr>
          <p:cNvPr id="137" name="Управляющая кнопка: настраиваемая 136">
            <a:hlinkClick r:id="rId36" action="ppaction://hlinksldjump" highlightClick="1"/>
          </p:cNvPr>
          <p:cNvSpPr/>
          <p:nvPr/>
        </p:nvSpPr>
        <p:spPr>
          <a:xfrm>
            <a:off x="242886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19</a:t>
            </a:r>
            <a:endParaRPr lang="ru-RU" sz="2800" b="1" dirty="0"/>
          </a:p>
        </p:txBody>
      </p:sp>
      <p:sp>
        <p:nvSpPr>
          <p:cNvPr id="138" name="Управляющая кнопка: настраиваемая 137">
            <a:hlinkClick r:id="rId37" action="ppaction://hlinksldjump" highlightClick="1"/>
          </p:cNvPr>
          <p:cNvSpPr/>
          <p:nvPr/>
        </p:nvSpPr>
        <p:spPr>
          <a:xfrm>
            <a:off x="3571868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20</a:t>
            </a:r>
            <a:endParaRPr lang="ru-RU" sz="2800" b="1" dirty="0"/>
          </a:p>
        </p:txBody>
      </p:sp>
      <p:sp>
        <p:nvSpPr>
          <p:cNvPr id="139" name="Управляющая кнопка: настраиваемая 138">
            <a:hlinkClick r:id="rId38" action="ppaction://hlinksldjump" highlightClick="1"/>
          </p:cNvPr>
          <p:cNvSpPr/>
          <p:nvPr/>
        </p:nvSpPr>
        <p:spPr>
          <a:xfrm>
            <a:off x="4714876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21</a:t>
            </a:r>
            <a:endParaRPr lang="ru-RU" sz="2800" b="1" dirty="0"/>
          </a:p>
        </p:txBody>
      </p:sp>
      <p:sp>
        <p:nvSpPr>
          <p:cNvPr id="140" name="Управляющая кнопка: настраиваемая 139">
            <a:hlinkClick r:id="rId39" action="ppaction://hlinksldjump" highlightClick="1"/>
          </p:cNvPr>
          <p:cNvSpPr/>
          <p:nvPr/>
        </p:nvSpPr>
        <p:spPr>
          <a:xfrm>
            <a:off x="5857884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22</a:t>
            </a:r>
            <a:endParaRPr lang="ru-RU" sz="2800" b="1" dirty="0"/>
          </a:p>
        </p:txBody>
      </p:sp>
      <p:sp>
        <p:nvSpPr>
          <p:cNvPr id="141" name="Управляющая кнопка: настраиваемая 140">
            <a:hlinkClick r:id="rId40" action="ppaction://hlinksldjump" highlightClick="1"/>
          </p:cNvPr>
          <p:cNvSpPr/>
          <p:nvPr/>
        </p:nvSpPr>
        <p:spPr>
          <a:xfrm>
            <a:off x="7000892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23</a:t>
            </a:r>
            <a:endParaRPr lang="ru-RU" sz="2800" b="1" dirty="0"/>
          </a:p>
        </p:txBody>
      </p:sp>
      <p:sp>
        <p:nvSpPr>
          <p:cNvPr id="142" name="Управляющая кнопка: настраиваемая 141">
            <a:hlinkClick r:id="rId41" action="ppaction://hlinksldjump" highlightClick="1"/>
          </p:cNvPr>
          <p:cNvSpPr/>
          <p:nvPr/>
        </p:nvSpPr>
        <p:spPr>
          <a:xfrm>
            <a:off x="814390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24</a:t>
            </a:r>
            <a:endParaRPr lang="ru-RU" sz="2800" b="1" dirty="0"/>
          </a:p>
        </p:txBody>
      </p:sp>
      <p:sp>
        <p:nvSpPr>
          <p:cNvPr id="143" name="Управляющая кнопка: настраиваемая 142">
            <a:hlinkClick r:id="rId42" action="ppaction://hlinksldjump" highlightClick="1"/>
          </p:cNvPr>
          <p:cNvSpPr/>
          <p:nvPr/>
        </p:nvSpPr>
        <p:spPr>
          <a:xfrm>
            <a:off x="28572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25</a:t>
            </a:r>
            <a:endParaRPr lang="ru-RU" sz="2800" b="1" dirty="0"/>
          </a:p>
        </p:txBody>
      </p:sp>
      <p:sp>
        <p:nvSpPr>
          <p:cNvPr id="144" name="Управляющая кнопка: настраиваемая 143">
            <a:hlinkClick r:id="rId43" action="ppaction://hlinksldjump" highlightClick="1"/>
          </p:cNvPr>
          <p:cNvSpPr/>
          <p:nvPr/>
        </p:nvSpPr>
        <p:spPr>
          <a:xfrm>
            <a:off x="135729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26</a:t>
            </a:r>
            <a:endParaRPr lang="ru-RU" sz="2800" b="1" dirty="0"/>
          </a:p>
        </p:txBody>
      </p:sp>
      <p:sp>
        <p:nvSpPr>
          <p:cNvPr id="145" name="Управляющая кнопка: настраиваемая 144">
            <a:hlinkClick r:id="rId44" action="ppaction://hlinksldjump" highlightClick="1"/>
          </p:cNvPr>
          <p:cNvSpPr/>
          <p:nvPr/>
        </p:nvSpPr>
        <p:spPr>
          <a:xfrm>
            <a:off x="242886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27</a:t>
            </a:r>
            <a:endParaRPr lang="ru-RU" sz="2800" b="1" dirty="0"/>
          </a:p>
        </p:txBody>
      </p:sp>
      <p:sp>
        <p:nvSpPr>
          <p:cNvPr id="146" name="Управляющая кнопка: настраиваемая 145">
            <a:hlinkClick r:id="rId45" action="ppaction://hlinksldjump" highlightClick="1"/>
          </p:cNvPr>
          <p:cNvSpPr/>
          <p:nvPr/>
        </p:nvSpPr>
        <p:spPr>
          <a:xfrm>
            <a:off x="3571868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28</a:t>
            </a:r>
            <a:endParaRPr lang="ru-RU" sz="2800" b="1" dirty="0"/>
          </a:p>
        </p:txBody>
      </p:sp>
      <p:sp>
        <p:nvSpPr>
          <p:cNvPr id="147" name="Управляющая кнопка: настраиваемая 146">
            <a:hlinkClick r:id="rId46" action="ppaction://hlinksldjump" highlightClick="1"/>
          </p:cNvPr>
          <p:cNvSpPr/>
          <p:nvPr/>
        </p:nvSpPr>
        <p:spPr>
          <a:xfrm>
            <a:off x="4714876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29</a:t>
            </a:r>
            <a:endParaRPr lang="ru-RU" sz="2800" b="1" dirty="0"/>
          </a:p>
        </p:txBody>
      </p:sp>
      <p:sp>
        <p:nvSpPr>
          <p:cNvPr id="148" name="Управляющая кнопка: настраиваемая 147">
            <a:hlinkClick r:id="rId47" action="ppaction://hlinksldjump" highlightClick="1"/>
          </p:cNvPr>
          <p:cNvSpPr/>
          <p:nvPr/>
        </p:nvSpPr>
        <p:spPr>
          <a:xfrm>
            <a:off x="5857884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30</a:t>
            </a:r>
            <a:endParaRPr lang="ru-RU" sz="2800" b="1" dirty="0"/>
          </a:p>
        </p:txBody>
      </p:sp>
      <p:sp>
        <p:nvSpPr>
          <p:cNvPr id="149" name="Управляющая кнопка: настраиваемая 148">
            <a:hlinkClick r:id="rId48" action="ppaction://hlinksldjump" highlightClick="1"/>
          </p:cNvPr>
          <p:cNvSpPr/>
          <p:nvPr/>
        </p:nvSpPr>
        <p:spPr>
          <a:xfrm>
            <a:off x="7000892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31</a:t>
            </a:r>
            <a:endParaRPr lang="ru-RU" sz="2800" b="1" dirty="0"/>
          </a:p>
        </p:txBody>
      </p:sp>
      <p:sp>
        <p:nvSpPr>
          <p:cNvPr id="150" name="Управляющая кнопка: настраиваемая 149">
            <a:hlinkClick r:id="rId49" action="ppaction://hlinksldjump" highlightClick="1"/>
          </p:cNvPr>
          <p:cNvSpPr/>
          <p:nvPr/>
        </p:nvSpPr>
        <p:spPr>
          <a:xfrm>
            <a:off x="814390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32</a:t>
            </a:r>
            <a:endParaRPr lang="ru-RU" sz="2800" b="1" dirty="0"/>
          </a:p>
        </p:txBody>
      </p:sp>
      <p:sp>
        <p:nvSpPr>
          <p:cNvPr id="151" name="Управляющая кнопка: настраиваемая 150">
            <a:hlinkClick r:id="rId50" action="ppaction://hlinksldjump" highlightClick="1"/>
          </p:cNvPr>
          <p:cNvSpPr/>
          <p:nvPr/>
        </p:nvSpPr>
        <p:spPr>
          <a:xfrm>
            <a:off x="242886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35</a:t>
            </a:r>
            <a:endParaRPr lang="ru-RU" sz="2800" b="1" dirty="0"/>
          </a:p>
        </p:txBody>
      </p:sp>
      <p:sp>
        <p:nvSpPr>
          <p:cNvPr id="152" name="Управляющая кнопка: настраиваемая 151">
            <a:hlinkClick r:id="rId51" action="ppaction://hlinksldjump" highlightClick="1"/>
          </p:cNvPr>
          <p:cNvSpPr/>
          <p:nvPr/>
        </p:nvSpPr>
        <p:spPr>
          <a:xfrm>
            <a:off x="3571868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36</a:t>
            </a:r>
            <a:endParaRPr lang="ru-RU" sz="2800" b="1" dirty="0"/>
          </a:p>
        </p:txBody>
      </p:sp>
      <p:sp>
        <p:nvSpPr>
          <p:cNvPr id="153" name="Управляющая кнопка: настраиваемая 152">
            <a:hlinkClick r:id="rId52" action="ppaction://hlinksldjump" highlightClick="1"/>
          </p:cNvPr>
          <p:cNvSpPr/>
          <p:nvPr/>
        </p:nvSpPr>
        <p:spPr>
          <a:xfrm>
            <a:off x="4714876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37</a:t>
            </a:r>
            <a:endParaRPr lang="ru-RU" sz="2800" b="1" dirty="0"/>
          </a:p>
        </p:txBody>
      </p:sp>
      <p:sp>
        <p:nvSpPr>
          <p:cNvPr id="154" name="Управляющая кнопка: настраиваемая 153">
            <a:hlinkClick r:id="rId53" action="ppaction://hlinksldjump" highlightClick="1"/>
          </p:cNvPr>
          <p:cNvSpPr/>
          <p:nvPr/>
        </p:nvSpPr>
        <p:spPr>
          <a:xfrm>
            <a:off x="5857884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38</a:t>
            </a:r>
            <a:endParaRPr lang="ru-RU" sz="2800" b="1" dirty="0"/>
          </a:p>
        </p:txBody>
      </p:sp>
      <p:sp>
        <p:nvSpPr>
          <p:cNvPr id="155" name="Управляющая кнопка: настраиваемая 154">
            <a:hlinkClick r:id="rId54" action="ppaction://hlinksldjump" highlightClick="1"/>
          </p:cNvPr>
          <p:cNvSpPr/>
          <p:nvPr/>
        </p:nvSpPr>
        <p:spPr>
          <a:xfrm>
            <a:off x="7000892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39</a:t>
            </a:r>
            <a:endParaRPr lang="ru-RU" sz="2800" b="1" dirty="0"/>
          </a:p>
        </p:txBody>
      </p:sp>
      <p:sp>
        <p:nvSpPr>
          <p:cNvPr id="156" name="Управляющая кнопка: настраиваемая 155">
            <a:hlinkClick r:id="rId55" action="ppaction://hlinksldjump" highlightClick="1"/>
          </p:cNvPr>
          <p:cNvSpPr/>
          <p:nvPr/>
        </p:nvSpPr>
        <p:spPr>
          <a:xfrm>
            <a:off x="814390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40</a:t>
            </a:r>
            <a:endParaRPr lang="ru-RU" sz="2800" b="1" dirty="0"/>
          </a:p>
        </p:txBody>
      </p:sp>
      <p:sp>
        <p:nvSpPr>
          <p:cNvPr id="157" name="Управляющая кнопка: настраиваемая 156">
            <a:hlinkClick r:id="rId56" action="ppaction://hlinksldjump" highlightClick="1"/>
          </p:cNvPr>
          <p:cNvSpPr/>
          <p:nvPr/>
        </p:nvSpPr>
        <p:spPr>
          <a:xfrm>
            <a:off x="28572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33</a:t>
            </a:r>
            <a:endParaRPr lang="ru-RU" sz="2800" b="1" dirty="0"/>
          </a:p>
        </p:txBody>
      </p:sp>
      <p:sp>
        <p:nvSpPr>
          <p:cNvPr id="158" name="Управляющая кнопка: настраиваемая 157">
            <a:hlinkClick r:id="rId57" action="ppaction://hlinksldjump" highlightClick="1"/>
          </p:cNvPr>
          <p:cNvSpPr/>
          <p:nvPr/>
        </p:nvSpPr>
        <p:spPr>
          <a:xfrm>
            <a:off x="135729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34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Управляющая кнопка: настраиваемая 17">
            <a:hlinkClick r:id="rId3" action="ppaction://hlinksldjump" highlightClick="1"/>
          </p:cNvPr>
          <p:cNvSpPr/>
          <p:nvPr/>
        </p:nvSpPr>
        <p:spPr>
          <a:xfrm>
            <a:off x="242886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51</a:t>
            </a:r>
            <a:endParaRPr lang="ru-RU" sz="2800" b="1" dirty="0"/>
          </a:p>
        </p:txBody>
      </p:sp>
      <p:sp>
        <p:nvSpPr>
          <p:cNvPr id="19" name="Управляющая кнопка: настраиваемая 18">
            <a:hlinkClick r:id="rId4" action="ppaction://hlinksldjump" highlightClick="1"/>
          </p:cNvPr>
          <p:cNvSpPr/>
          <p:nvPr/>
        </p:nvSpPr>
        <p:spPr>
          <a:xfrm>
            <a:off x="3571868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52</a:t>
            </a:r>
            <a:endParaRPr lang="ru-RU" sz="2800" b="1" dirty="0"/>
          </a:p>
        </p:txBody>
      </p:sp>
      <p:sp>
        <p:nvSpPr>
          <p:cNvPr id="20" name="Управляющая кнопка: настраиваемая 19">
            <a:hlinkClick r:id="rId5" action="ppaction://hlinksldjump" highlightClick="1"/>
          </p:cNvPr>
          <p:cNvSpPr/>
          <p:nvPr/>
        </p:nvSpPr>
        <p:spPr>
          <a:xfrm>
            <a:off x="4714876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53</a:t>
            </a:r>
            <a:endParaRPr lang="ru-RU" sz="2800" b="1" dirty="0"/>
          </a:p>
        </p:txBody>
      </p:sp>
      <p:sp>
        <p:nvSpPr>
          <p:cNvPr id="21" name="Управляющая кнопка: настраиваемая 20">
            <a:hlinkClick r:id="rId6" action="ppaction://hlinksldjump" highlightClick="1"/>
          </p:cNvPr>
          <p:cNvSpPr/>
          <p:nvPr/>
        </p:nvSpPr>
        <p:spPr>
          <a:xfrm>
            <a:off x="5857884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54</a:t>
            </a:r>
            <a:endParaRPr lang="ru-RU" sz="2800" b="1" dirty="0"/>
          </a:p>
        </p:txBody>
      </p:sp>
      <p:sp>
        <p:nvSpPr>
          <p:cNvPr id="22" name="Управляющая кнопка: настраиваемая 21">
            <a:hlinkClick r:id="rId7" action="ppaction://hlinksldjump" highlightClick="1"/>
          </p:cNvPr>
          <p:cNvSpPr/>
          <p:nvPr/>
        </p:nvSpPr>
        <p:spPr>
          <a:xfrm>
            <a:off x="7000892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55</a:t>
            </a:r>
            <a:endParaRPr lang="ru-RU" sz="2800" b="1" dirty="0"/>
          </a:p>
        </p:txBody>
      </p:sp>
      <p:sp>
        <p:nvSpPr>
          <p:cNvPr id="23" name="Управляющая кнопка: настраиваемая 22">
            <a:hlinkClick r:id="rId8" action="ppaction://hlinksldjump" highlightClick="1"/>
          </p:cNvPr>
          <p:cNvSpPr/>
          <p:nvPr/>
        </p:nvSpPr>
        <p:spPr>
          <a:xfrm>
            <a:off x="814390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56</a:t>
            </a:r>
            <a:endParaRPr lang="ru-RU" sz="2800" b="1" dirty="0"/>
          </a:p>
        </p:txBody>
      </p:sp>
      <p:sp>
        <p:nvSpPr>
          <p:cNvPr id="25" name="Управляющая кнопка: настраиваемая 24">
            <a:hlinkClick r:id="rId9" action="ppaction://hlinksldjump" highlightClick="1"/>
          </p:cNvPr>
          <p:cNvSpPr/>
          <p:nvPr/>
        </p:nvSpPr>
        <p:spPr>
          <a:xfrm>
            <a:off x="135729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50</a:t>
            </a:r>
            <a:endParaRPr lang="ru-RU" sz="2800" b="1" dirty="0"/>
          </a:p>
        </p:txBody>
      </p:sp>
      <p:cxnSp>
        <p:nvCxnSpPr>
          <p:cNvPr id="106" name="Прямая соединительная линия 105"/>
          <p:cNvCxnSpPr/>
          <p:nvPr/>
        </p:nvCxnSpPr>
        <p:spPr>
          <a:xfrm rot="5400000" flipH="1" flipV="1">
            <a:off x="428596" y="6143644"/>
            <a:ext cx="571504" cy="2857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7" name="Прямая соединительная линия 106"/>
          <p:cNvCxnSpPr/>
          <p:nvPr/>
        </p:nvCxnSpPr>
        <p:spPr>
          <a:xfrm rot="16200000" flipH="1">
            <a:off x="357158" y="6357958"/>
            <a:ext cx="285752" cy="142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8" name="Управляющая кнопка: настраиваемая 107">
            <a:hlinkClick r:id="rId10" action="ppaction://hlinksldjump" highlightClick="1"/>
          </p:cNvPr>
          <p:cNvSpPr/>
          <p:nvPr/>
        </p:nvSpPr>
        <p:spPr>
          <a:xfrm>
            <a:off x="28572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109" name="Управляющая кнопка: настраиваемая 108">
            <a:hlinkClick r:id="rId11" action="ppaction://hlinksldjump" highlightClick="1"/>
          </p:cNvPr>
          <p:cNvSpPr/>
          <p:nvPr/>
        </p:nvSpPr>
        <p:spPr>
          <a:xfrm>
            <a:off x="135729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110" name="Управляющая кнопка: настраиваемая 109">
            <a:hlinkClick r:id="rId12" action="ppaction://hlinksldjump" highlightClick="1"/>
          </p:cNvPr>
          <p:cNvSpPr/>
          <p:nvPr/>
        </p:nvSpPr>
        <p:spPr>
          <a:xfrm>
            <a:off x="2428860" y="215308"/>
            <a:ext cx="644400" cy="784800"/>
          </a:xfrm>
          <a:prstGeom prst="actionButtonBlank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111" name="Управляющая кнопка: настраиваемая 110">
            <a:hlinkClick r:id="rId13" action="ppaction://hlinksldjump" highlightClick="1"/>
          </p:cNvPr>
          <p:cNvSpPr/>
          <p:nvPr/>
        </p:nvSpPr>
        <p:spPr>
          <a:xfrm>
            <a:off x="3571868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112" name="Управляющая кнопка: настраиваемая 111">
            <a:hlinkClick r:id="rId14" action="ppaction://hlinksldjump" highlightClick="1"/>
          </p:cNvPr>
          <p:cNvSpPr/>
          <p:nvPr/>
        </p:nvSpPr>
        <p:spPr>
          <a:xfrm>
            <a:off x="4714876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113" name="Управляющая кнопка: настраиваемая 112">
            <a:hlinkClick r:id="rId15" action="ppaction://hlinksldjump" highlightClick="1"/>
          </p:cNvPr>
          <p:cNvSpPr/>
          <p:nvPr/>
        </p:nvSpPr>
        <p:spPr>
          <a:xfrm>
            <a:off x="5857884" y="215308"/>
            <a:ext cx="644400" cy="784800"/>
          </a:xfrm>
          <a:prstGeom prst="actionButtonBlank">
            <a:avLst/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6</a:t>
            </a:r>
            <a:endParaRPr lang="ru-RU" sz="2800" b="1" dirty="0"/>
          </a:p>
        </p:txBody>
      </p:sp>
      <p:sp>
        <p:nvSpPr>
          <p:cNvPr id="114" name="Управляющая кнопка: настраиваемая 113">
            <a:hlinkClick r:id="rId16" action="ppaction://hlinksldjump" highlightClick="1"/>
          </p:cNvPr>
          <p:cNvSpPr/>
          <p:nvPr/>
        </p:nvSpPr>
        <p:spPr>
          <a:xfrm>
            <a:off x="7000892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7</a:t>
            </a:r>
            <a:endParaRPr lang="ru-RU" sz="2800" b="1" dirty="0"/>
          </a:p>
        </p:txBody>
      </p:sp>
      <p:sp>
        <p:nvSpPr>
          <p:cNvPr id="115" name="Управляющая кнопка: настраиваемая 114">
            <a:hlinkClick r:id="rId17" action="ppaction://hlinksldjump" highlightClick="1"/>
          </p:cNvPr>
          <p:cNvSpPr/>
          <p:nvPr/>
        </p:nvSpPr>
        <p:spPr>
          <a:xfrm>
            <a:off x="814390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8</a:t>
            </a:r>
            <a:endParaRPr lang="ru-RU" sz="2800" b="1" dirty="0"/>
          </a:p>
        </p:txBody>
      </p:sp>
      <p:sp>
        <p:nvSpPr>
          <p:cNvPr id="116" name="Управляющая кнопка: настраиваемая 115">
            <a:hlinkClick r:id="rId18" action="ppaction://hlinksldjump" highlightClick="1"/>
          </p:cNvPr>
          <p:cNvSpPr/>
          <p:nvPr/>
        </p:nvSpPr>
        <p:spPr>
          <a:xfrm>
            <a:off x="28572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9</a:t>
            </a:r>
            <a:endParaRPr lang="ru-RU" sz="2800" b="1" dirty="0"/>
          </a:p>
        </p:txBody>
      </p:sp>
      <p:sp>
        <p:nvSpPr>
          <p:cNvPr id="117" name="Управляющая кнопка: настраиваемая 116">
            <a:hlinkClick r:id="rId19" action="ppaction://hlinksldjump" highlightClick="1"/>
          </p:cNvPr>
          <p:cNvSpPr/>
          <p:nvPr/>
        </p:nvSpPr>
        <p:spPr>
          <a:xfrm>
            <a:off x="135729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10</a:t>
            </a:r>
            <a:endParaRPr lang="ru-RU" sz="2800" b="1" dirty="0"/>
          </a:p>
        </p:txBody>
      </p:sp>
      <p:sp>
        <p:nvSpPr>
          <p:cNvPr id="118" name="Управляющая кнопка: настраиваемая 117">
            <a:hlinkClick r:id="rId20" action="ppaction://hlinksldjump" highlightClick="1"/>
          </p:cNvPr>
          <p:cNvSpPr/>
          <p:nvPr/>
        </p:nvSpPr>
        <p:spPr>
          <a:xfrm>
            <a:off x="242886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11</a:t>
            </a:r>
            <a:endParaRPr lang="ru-RU" sz="2800" b="1" dirty="0"/>
          </a:p>
        </p:txBody>
      </p:sp>
      <p:sp>
        <p:nvSpPr>
          <p:cNvPr id="119" name="Управляющая кнопка: настраиваемая 118">
            <a:hlinkClick r:id="rId21" action="ppaction://hlinksldjump" highlightClick="1"/>
          </p:cNvPr>
          <p:cNvSpPr/>
          <p:nvPr/>
        </p:nvSpPr>
        <p:spPr>
          <a:xfrm>
            <a:off x="3571868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12</a:t>
            </a:r>
            <a:endParaRPr lang="ru-RU" sz="2800" b="1" dirty="0"/>
          </a:p>
        </p:txBody>
      </p:sp>
      <p:sp>
        <p:nvSpPr>
          <p:cNvPr id="120" name="Управляющая кнопка: настраиваемая 119">
            <a:hlinkClick r:id="rId22" action="ppaction://hlinksldjump" highlightClick="1"/>
          </p:cNvPr>
          <p:cNvSpPr/>
          <p:nvPr/>
        </p:nvSpPr>
        <p:spPr>
          <a:xfrm>
            <a:off x="4714876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13</a:t>
            </a:r>
            <a:endParaRPr lang="ru-RU" sz="2800" b="1" dirty="0"/>
          </a:p>
        </p:txBody>
      </p:sp>
      <p:sp>
        <p:nvSpPr>
          <p:cNvPr id="121" name="Управляющая кнопка: настраиваемая 120">
            <a:hlinkClick r:id="rId23" action="ppaction://hlinksldjump" highlightClick="1"/>
          </p:cNvPr>
          <p:cNvSpPr/>
          <p:nvPr/>
        </p:nvSpPr>
        <p:spPr>
          <a:xfrm>
            <a:off x="5857884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14</a:t>
            </a:r>
            <a:endParaRPr lang="ru-RU" sz="2800" b="1" dirty="0"/>
          </a:p>
        </p:txBody>
      </p:sp>
      <p:sp>
        <p:nvSpPr>
          <p:cNvPr id="122" name="Управляющая кнопка: настраиваемая 121">
            <a:hlinkClick r:id="rId24" action="ppaction://hlinksldjump" highlightClick="1"/>
          </p:cNvPr>
          <p:cNvSpPr/>
          <p:nvPr/>
        </p:nvSpPr>
        <p:spPr>
          <a:xfrm>
            <a:off x="7000892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15</a:t>
            </a:r>
            <a:endParaRPr lang="ru-RU" sz="2800" b="1" dirty="0"/>
          </a:p>
        </p:txBody>
      </p:sp>
      <p:sp>
        <p:nvSpPr>
          <p:cNvPr id="123" name="Управляющая кнопка: настраиваемая 122">
            <a:hlinkClick r:id="rId25" action="ppaction://hlinksldjump" highlightClick="1"/>
          </p:cNvPr>
          <p:cNvSpPr/>
          <p:nvPr/>
        </p:nvSpPr>
        <p:spPr>
          <a:xfrm>
            <a:off x="814390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16</a:t>
            </a:r>
            <a:endParaRPr lang="ru-RU" sz="2800" b="1" dirty="0"/>
          </a:p>
        </p:txBody>
      </p:sp>
      <p:sp>
        <p:nvSpPr>
          <p:cNvPr id="124" name="Управляющая кнопка: настраиваемая 123">
            <a:hlinkClick r:id="rId26" action="ppaction://hlinksldjump" highlightClick="1"/>
          </p:cNvPr>
          <p:cNvSpPr/>
          <p:nvPr/>
        </p:nvSpPr>
        <p:spPr>
          <a:xfrm>
            <a:off x="28572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17</a:t>
            </a:r>
            <a:endParaRPr lang="ru-RU" sz="2800" b="1" dirty="0"/>
          </a:p>
        </p:txBody>
      </p:sp>
      <p:sp>
        <p:nvSpPr>
          <p:cNvPr id="125" name="Управляющая кнопка: настраиваемая 124">
            <a:hlinkClick r:id="rId27" action="ppaction://hlinksldjump" highlightClick="1"/>
          </p:cNvPr>
          <p:cNvSpPr/>
          <p:nvPr/>
        </p:nvSpPr>
        <p:spPr>
          <a:xfrm>
            <a:off x="135729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18</a:t>
            </a:r>
            <a:endParaRPr lang="ru-RU" sz="2800" b="1" dirty="0"/>
          </a:p>
        </p:txBody>
      </p:sp>
      <p:sp>
        <p:nvSpPr>
          <p:cNvPr id="126" name="Управляющая кнопка: настраиваемая 125">
            <a:hlinkClick r:id="rId28" action="ppaction://hlinksldjump" highlightClick="1"/>
          </p:cNvPr>
          <p:cNvSpPr/>
          <p:nvPr/>
        </p:nvSpPr>
        <p:spPr>
          <a:xfrm>
            <a:off x="242886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19</a:t>
            </a:r>
            <a:endParaRPr lang="ru-RU" sz="2800" b="1" dirty="0"/>
          </a:p>
        </p:txBody>
      </p:sp>
      <p:sp>
        <p:nvSpPr>
          <p:cNvPr id="127" name="Управляющая кнопка: настраиваемая 126">
            <a:hlinkClick r:id="rId29" action="ppaction://hlinksldjump" highlightClick="1"/>
          </p:cNvPr>
          <p:cNvSpPr/>
          <p:nvPr/>
        </p:nvSpPr>
        <p:spPr>
          <a:xfrm>
            <a:off x="3571868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20</a:t>
            </a:r>
            <a:endParaRPr lang="ru-RU" sz="2800" b="1" dirty="0"/>
          </a:p>
        </p:txBody>
      </p:sp>
      <p:sp>
        <p:nvSpPr>
          <p:cNvPr id="128" name="Управляющая кнопка: настраиваемая 127">
            <a:hlinkClick r:id="rId30" action="ppaction://hlinksldjump" highlightClick="1"/>
          </p:cNvPr>
          <p:cNvSpPr/>
          <p:nvPr/>
        </p:nvSpPr>
        <p:spPr>
          <a:xfrm>
            <a:off x="4714876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21</a:t>
            </a:r>
            <a:endParaRPr lang="ru-RU" sz="2800" b="1" dirty="0"/>
          </a:p>
        </p:txBody>
      </p:sp>
      <p:sp>
        <p:nvSpPr>
          <p:cNvPr id="129" name="Управляющая кнопка: настраиваемая 128">
            <a:hlinkClick r:id="rId31" action="ppaction://hlinksldjump" highlightClick="1"/>
          </p:cNvPr>
          <p:cNvSpPr/>
          <p:nvPr/>
        </p:nvSpPr>
        <p:spPr>
          <a:xfrm>
            <a:off x="5857884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22</a:t>
            </a:r>
            <a:endParaRPr lang="ru-RU" sz="2800" b="1" dirty="0"/>
          </a:p>
        </p:txBody>
      </p:sp>
      <p:sp>
        <p:nvSpPr>
          <p:cNvPr id="130" name="Управляющая кнопка: настраиваемая 129">
            <a:hlinkClick r:id="rId32" action="ppaction://hlinksldjump" highlightClick="1"/>
          </p:cNvPr>
          <p:cNvSpPr/>
          <p:nvPr/>
        </p:nvSpPr>
        <p:spPr>
          <a:xfrm>
            <a:off x="7000892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23</a:t>
            </a:r>
            <a:endParaRPr lang="ru-RU" sz="2800" b="1" dirty="0"/>
          </a:p>
        </p:txBody>
      </p:sp>
      <p:sp>
        <p:nvSpPr>
          <p:cNvPr id="131" name="Управляющая кнопка: настраиваемая 130">
            <a:hlinkClick r:id="rId33" action="ppaction://hlinksldjump" highlightClick="1"/>
          </p:cNvPr>
          <p:cNvSpPr/>
          <p:nvPr/>
        </p:nvSpPr>
        <p:spPr>
          <a:xfrm>
            <a:off x="814390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24</a:t>
            </a:r>
            <a:endParaRPr lang="ru-RU" sz="2800" b="1" dirty="0"/>
          </a:p>
        </p:txBody>
      </p:sp>
      <p:sp>
        <p:nvSpPr>
          <p:cNvPr id="132" name="Управляющая кнопка: настраиваемая 131">
            <a:hlinkClick r:id="rId34" action="ppaction://hlinksldjump" highlightClick="1"/>
          </p:cNvPr>
          <p:cNvSpPr/>
          <p:nvPr/>
        </p:nvSpPr>
        <p:spPr>
          <a:xfrm>
            <a:off x="28572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25</a:t>
            </a:r>
            <a:endParaRPr lang="ru-RU" sz="2800" b="1" dirty="0"/>
          </a:p>
        </p:txBody>
      </p:sp>
      <p:sp>
        <p:nvSpPr>
          <p:cNvPr id="133" name="Управляющая кнопка: настраиваемая 132">
            <a:hlinkClick r:id="rId35" action="ppaction://hlinksldjump" highlightClick="1"/>
          </p:cNvPr>
          <p:cNvSpPr/>
          <p:nvPr/>
        </p:nvSpPr>
        <p:spPr>
          <a:xfrm>
            <a:off x="135729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26</a:t>
            </a:r>
            <a:endParaRPr lang="ru-RU" sz="2800" b="1" dirty="0"/>
          </a:p>
        </p:txBody>
      </p:sp>
      <p:sp>
        <p:nvSpPr>
          <p:cNvPr id="134" name="Управляющая кнопка: настраиваемая 133">
            <a:hlinkClick r:id="rId36" action="ppaction://hlinksldjump" highlightClick="1"/>
          </p:cNvPr>
          <p:cNvSpPr/>
          <p:nvPr/>
        </p:nvSpPr>
        <p:spPr>
          <a:xfrm>
            <a:off x="242886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27</a:t>
            </a:r>
            <a:endParaRPr lang="ru-RU" sz="2800" b="1" dirty="0"/>
          </a:p>
        </p:txBody>
      </p:sp>
      <p:sp>
        <p:nvSpPr>
          <p:cNvPr id="135" name="Управляющая кнопка: настраиваемая 134">
            <a:hlinkClick r:id="rId37" action="ppaction://hlinksldjump" highlightClick="1"/>
          </p:cNvPr>
          <p:cNvSpPr/>
          <p:nvPr/>
        </p:nvSpPr>
        <p:spPr>
          <a:xfrm>
            <a:off x="3571868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28</a:t>
            </a:r>
            <a:endParaRPr lang="ru-RU" sz="2800" b="1" dirty="0"/>
          </a:p>
        </p:txBody>
      </p:sp>
      <p:sp>
        <p:nvSpPr>
          <p:cNvPr id="136" name="Управляющая кнопка: настраиваемая 135">
            <a:hlinkClick r:id="rId38" action="ppaction://hlinksldjump" highlightClick="1"/>
          </p:cNvPr>
          <p:cNvSpPr/>
          <p:nvPr/>
        </p:nvSpPr>
        <p:spPr>
          <a:xfrm>
            <a:off x="4714876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29</a:t>
            </a:r>
            <a:endParaRPr lang="ru-RU" sz="2800" b="1" dirty="0"/>
          </a:p>
        </p:txBody>
      </p:sp>
      <p:sp>
        <p:nvSpPr>
          <p:cNvPr id="137" name="Управляющая кнопка: настраиваемая 136">
            <a:hlinkClick r:id="rId39" action="ppaction://hlinksldjump" highlightClick="1"/>
          </p:cNvPr>
          <p:cNvSpPr/>
          <p:nvPr/>
        </p:nvSpPr>
        <p:spPr>
          <a:xfrm>
            <a:off x="5857884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30</a:t>
            </a:r>
            <a:endParaRPr lang="ru-RU" sz="2800" b="1" dirty="0"/>
          </a:p>
        </p:txBody>
      </p:sp>
      <p:sp>
        <p:nvSpPr>
          <p:cNvPr id="138" name="Управляющая кнопка: настраиваемая 137">
            <a:hlinkClick r:id="rId40" action="ppaction://hlinksldjump" highlightClick="1"/>
          </p:cNvPr>
          <p:cNvSpPr/>
          <p:nvPr/>
        </p:nvSpPr>
        <p:spPr>
          <a:xfrm>
            <a:off x="7000892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31</a:t>
            </a:r>
            <a:endParaRPr lang="ru-RU" sz="2800" b="1" dirty="0"/>
          </a:p>
        </p:txBody>
      </p:sp>
      <p:sp>
        <p:nvSpPr>
          <p:cNvPr id="139" name="Управляющая кнопка: настраиваемая 138">
            <a:hlinkClick r:id="rId41" action="ppaction://hlinksldjump" highlightClick="1"/>
          </p:cNvPr>
          <p:cNvSpPr/>
          <p:nvPr/>
        </p:nvSpPr>
        <p:spPr>
          <a:xfrm>
            <a:off x="814390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32</a:t>
            </a:r>
            <a:endParaRPr lang="ru-RU" sz="2800" b="1" dirty="0"/>
          </a:p>
        </p:txBody>
      </p:sp>
      <p:sp>
        <p:nvSpPr>
          <p:cNvPr id="140" name="Управляющая кнопка: настраиваемая 139">
            <a:hlinkClick r:id="rId42" action="ppaction://hlinksldjump" highlightClick="1"/>
          </p:cNvPr>
          <p:cNvSpPr/>
          <p:nvPr/>
        </p:nvSpPr>
        <p:spPr>
          <a:xfrm>
            <a:off x="28572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33</a:t>
            </a:r>
            <a:endParaRPr lang="ru-RU" sz="2800" b="1" dirty="0"/>
          </a:p>
        </p:txBody>
      </p:sp>
      <p:sp>
        <p:nvSpPr>
          <p:cNvPr id="141" name="Управляющая кнопка: настраиваемая 140">
            <a:hlinkClick r:id="rId43" action="ppaction://hlinksldjump" highlightClick="1"/>
          </p:cNvPr>
          <p:cNvSpPr/>
          <p:nvPr/>
        </p:nvSpPr>
        <p:spPr>
          <a:xfrm>
            <a:off x="135729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34</a:t>
            </a:r>
            <a:endParaRPr lang="ru-RU" sz="2800" b="1" dirty="0"/>
          </a:p>
        </p:txBody>
      </p:sp>
      <p:sp>
        <p:nvSpPr>
          <p:cNvPr id="142" name="Управляющая кнопка: настраиваемая 141">
            <a:hlinkClick r:id="rId44" action="ppaction://hlinksldjump" highlightClick="1"/>
          </p:cNvPr>
          <p:cNvSpPr/>
          <p:nvPr/>
        </p:nvSpPr>
        <p:spPr>
          <a:xfrm>
            <a:off x="242886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35</a:t>
            </a:r>
            <a:endParaRPr lang="ru-RU" sz="2800" b="1" dirty="0"/>
          </a:p>
        </p:txBody>
      </p:sp>
      <p:sp>
        <p:nvSpPr>
          <p:cNvPr id="143" name="Управляющая кнопка: настраиваемая 142">
            <a:hlinkClick r:id="rId45" action="ppaction://hlinksldjump" highlightClick="1"/>
          </p:cNvPr>
          <p:cNvSpPr/>
          <p:nvPr/>
        </p:nvSpPr>
        <p:spPr>
          <a:xfrm>
            <a:off x="3571868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36</a:t>
            </a:r>
            <a:endParaRPr lang="ru-RU" sz="2800" b="1" dirty="0"/>
          </a:p>
        </p:txBody>
      </p:sp>
      <p:sp>
        <p:nvSpPr>
          <p:cNvPr id="144" name="Управляющая кнопка: настраиваемая 143">
            <a:hlinkClick r:id="rId46" action="ppaction://hlinksldjump" highlightClick="1"/>
          </p:cNvPr>
          <p:cNvSpPr/>
          <p:nvPr/>
        </p:nvSpPr>
        <p:spPr>
          <a:xfrm>
            <a:off x="4714876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37</a:t>
            </a:r>
            <a:endParaRPr lang="ru-RU" sz="2800" b="1" dirty="0"/>
          </a:p>
        </p:txBody>
      </p:sp>
      <p:sp>
        <p:nvSpPr>
          <p:cNvPr id="145" name="Управляющая кнопка: настраиваемая 144">
            <a:hlinkClick r:id="rId47" action="ppaction://hlinksldjump" highlightClick="1"/>
          </p:cNvPr>
          <p:cNvSpPr/>
          <p:nvPr/>
        </p:nvSpPr>
        <p:spPr>
          <a:xfrm>
            <a:off x="5857884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38</a:t>
            </a:r>
            <a:endParaRPr lang="ru-RU" sz="2800" b="1" dirty="0"/>
          </a:p>
        </p:txBody>
      </p:sp>
      <p:sp>
        <p:nvSpPr>
          <p:cNvPr id="146" name="Управляющая кнопка: настраиваемая 145">
            <a:hlinkClick r:id="rId48" action="ppaction://hlinksldjump" highlightClick="1"/>
          </p:cNvPr>
          <p:cNvSpPr/>
          <p:nvPr/>
        </p:nvSpPr>
        <p:spPr>
          <a:xfrm>
            <a:off x="7000892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39</a:t>
            </a:r>
            <a:endParaRPr lang="ru-RU" sz="2800" b="1" dirty="0"/>
          </a:p>
        </p:txBody>
      </p:sp>
      <p:sp>
        <p:nvSpPr>
          <p:cNvPr id="147" name="Управляющая кнопка: настраиваемая 146">
            <a:hlinkClick r:id="rId49" action="ppaction://hlinksldjump" highlightClick="1"/>
          </p:cNvPr>
          <p:cNvSpPr/>
          <p:nvPr/>
        </p:nvSpPr>
        <p:spPr>
          <a:xfrm>
            <a:off x="814390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40</a:t>
            </a:r>
            <a:endParaRPr lang="ru-RU" sz="2800" b="1" dirty="0"/>
          </a:p>
        </p:txBody>
      </p:sp>
      <p:sp>
        <p:nvSpPr>
          <p:cNvPr id="148" name="Управляющая кнопка: настраиваемая 147">
            <a:hlinkClick r:id="rId50" action="ppaction://hlinksldjump" highlightClick="1"/>
          </p:cNvPr>
          <p:cNvSpPr/>
          <p:nvPr/>
        </p:nvSpPr>
        <p:spPr>
          <a:xfrm>
            <a:off x="28572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41</a:t>
            </a:r>
            <a:endParaRPr lang="ru-RU" sz="2800" b="1" dirty="0"/>
          </a:p>
        </p:txBody>
      </p:sp>
      <p:sp>
        <p:nvSpPr>
          <p:cNvPr id="149" name="Управляющая кнопка: настраиваемая 148">
            <a:hlinkClick r:id="rId51" action="ppaction://hlinksldjump" highlightClick="1"/>
          </p:cNvPr>
          <p:cNvSpPr/>
          <p:nvPr/>
        </p:nvSpPr>
        <p:spPr>
          <a:xfrm>
            <a:off x="135729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42</a:t>
            </a:r>
            <a:endParaRPr lang="ru-RU" sz="2800" b="1" dirty="0"/>
          </a:p>
        </p:txBody>
      </p:sp>
      <p:sp>
        <p:nvSpPr>
          <p:cNvPr id="150" name="Управляющая кнопка: настраиваемая 149">
            <a:hlinkClick r:id="rId52" action="ppaction://hlinksldjump" highlightClick="1"/>
          </p:cNvPr>
          <p:cNvSpPr/>
          <p:nvPr/>
        </p:nvSpPr>
        <p:spPr>
          <a:xfrm>
            <a:off x="242886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43</a:t>
            </a:r>
            <a:endParaRPr lang="ru-RU" sz="2800" b="1" dirty="0"/>
          </a:p>
        </p:txBody>
      </p:sp>
      <p:sp>
        <p:nvSpPr>
          <p:cNvPr id="151" name="Управляющая кнопка: настраиваемая 150">
            <a:hlinkClick r:id="rId53" action="ppaction://hlinksldjump" highlightClick="1"/>
          </p:cNvPr>
          <p:cNvSpPr/>
          <p:nvPr/>
        </p:nvSpPr>
        <p:spPr>
          <a:xfrm>
            <a:off x="3571868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44</a:t>
            </a:r>
            <a:endParaRPr lang="ru-RU" sz="2800" b="1" dirty="0"/>
          </a:p>
        </p:txBody>
      </p:sp>
      <p:sp>
        <p:nvSpPr>
          <p:cNvPr id="152" name="Управляющая кнопка: настраиваемая 151">
            <a:hlinkClick r:id="rId54" action="ppaction://hlinksldjump" highlightClick="1"/>
          </p:cNvPr>
          <p:cNvSpPr/>
          <p:nvPr/>
        </p:nvSpPr>
        <p:spPr>
          <a:xfrm>
            <a:off x="4714876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45</a:t>
            </a:r>
            <a:endParaRPr lang="ru-RU" sz="2800" b="1" dirty="0"/>
          </a:p>
        </p:txBody>
      </p:sp>
      <p:sp>
        <p:nvSpPr>
          <p:cNvPr id="153" name="Управляющая кнопка: настраиваемая 152">
            <a:hlinkClick r:id="rId55" action="ppaction://hlinksldjump" highlightClick="1"/>
          </p:cNvPr>
          <p:cNvSpPr/>
          <p:nvPr/>
        </p:nvSpPr>
        <p:spPr>
          <a:xfrm>
            <a:off x="5857884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46</a:t>
            </a:r>
            <a:endParaRPr lang="ru-RU" sz="2800" b="1" dirty="0"/>
          </a:p>
        </p:txBody>
      </p:sp>
      <p:sp>
        <p:nvSpPr>
          <p:cNvPr id="154" name="Управляющая кнопка: настраиваемая 153">
            <a:hlinkClick r:id="rId56" action="ppaction://hlinksldjump" highlightClick="1"/>
          </p:cNvPr>
          <p:cNvSpPr/>
          <p:nvPr/>
        </p:nvSpPr>
        <p:spPr>
          <a:xfrm>
            <a:off x="7000892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47</a:t>
            </a:r>
            <a:endParaRPr lang="ru-RU" sz="2800" b="1" dirty="0"/>
          </a:p>
        </p:txBody>
      </p:sp>
      <p:sp>
        <p:nvSpPr>
          <p:cNvPr id="155" name="Управляющая кнопка: настраиваемая 154">
            <a:hlinkClick r:id="rId57" action="ppaction://hlinksldjump" highlightClick="1"/>
          </p:cNvPr>
          <p:cNvSpPr/>
          <p:nvPr/>
        </p:nvSpPr>
        <p:spPr>
          <a:xfrm>
            <a:off x="814390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48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Управляющая кнопка: настраиваемая 17">
            <a:hlinkClick r:id="rId3" action="ppaction://hlinksldjump" highlightClick="1"/>
          </p:cNvPr>
          <p:cNvSpPr/>
          <p:nvPr/>
        </p:nvSpPr>
        <p:spPr>
          <a:xfrm>
            <a:off x="242886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51</a:t>
            </a:r>
            <a:endParaRPr lang="ru-RU" sz="2800" b="1" dirty="0"/>
          </a:p>
        </p:txBody>
      </p:sp>
      <p:sp>
        <p:nvSpPr>
          <p:cNvPr id="19" name="Управляющая кнопка: настраиваемая 18">
            <a:hlinkClick r:id="rId4" action="ppaction://hlinksldjump" highlightClick="1"/>
          </p:cNvPr>
          <p:cNvSpPr/>
          <p:nvPr/>
        </p:nvSpPr>
        <p:spPr>
          <a:xfrm>
            <a:off x="3571868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52</a:t>
            </a:r>
            <a:endParaRPr lang="ru-RU" sz="2800" b="1" dirty="0"/>
          </a:p>
        </p:txBody>
      </p:sp>
      <p:sp>
        <p:nvSpPr>
          <p:cNvPr id="20" name="Управляющая кнопка: настраиваемая 19">
            <a:hlinkClick r:id="rId5" action="ppaction://hlinksldjump" highlightClick="1"/>
          </p:cNvPr>
          <p:cNvSpPr/>
          <p:nvPr/>
        </p:nvSpPr>
        <p:spPr>
          <a:xfrm>
            <a:off x="4714876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53</a:t>
            </a:r>
            <a:endParaRPr lang="ru-RU" sz="2800" b="1" dirty="0"/>
          </a:p>
        </p:txBody>
      </p:sp>
      <p:sp>
        <p:nvSpPr>
          <p:cNvPr id="21" name="Управляющая кнопка: настраиваемая 20">
            <a:hlinkClick r:id="rId6" action="ppaction://hlinksldjump" highlightClick="1"/>
          </p:cNvPr>
          <p:cNvSpPr/>
          <p:nvPr/>
        </p:nvSpPr>
        <p:spPr>
          <a:xfrm>
            <a:off x="5857884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54</a:t>
            </a:r>
            <a:endParaRPr lang="ru-RU" sz="2800" b="1" dirty="0"/>
          </a:p>
        </p:txBody>
      </p:sp>
      <p:sp>
        <p:nvSpPr>
          <p:cNvPr id="22" name="Управляющая кнопка: настраиваемая 21">
            <a:hlinkClick r:id="rId7" action="ppaction://hlinksldjump" highlightClick="1"/>
          </p:cNvPr>
          <p:cNvSpPr/>
          <p:nvPr/>
        </p:nvSpPr>
        <p:spPr>
          <a:xfrm>
            <a:off x="7000892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55</a:t>
            </a:r>
            <a:endParaRPr lang="ru-RU" sz="2800" b="1" dirty="0"/>
          </a:p>
        </p:txBody>
      </p:sp>
      <p:sp>
        <p:nvSpPr>
          <p:cNvPr id="23" name="Управляющая кнопка: настраиваемая 22">
            <a:hlinkClick r:id="rId8" action="ppaction://hlinksldjump" highlightClick="1"/>
          </p:cNvPr>
          <p:cNvSpPr/>
          <p:nvPr/>
        </p:nvSpPr>
        <p:spPr>
          <a:xfrm>
            <a:off x="814390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56</a:t>
            </a:r>
            <a:endParaRPr lang="ru-RU" sz="2800" b="1" dirty="0"/>
          </a:p>
        </p:txBody>
      </p:sp>
      <p:cxnSp>
        <p:nvCxnSpPr>
          <p:cNvPr id="108" name="Прямая соединительная линия 107"/>
          <p:cNvCxnSpPr/>
          <p:nvPr/>
        </p:nvCxnSpPr>
        <p:spPr>
          <a:xfrm rot="5400000" flipH="1" flipV="1">
            <a:off x="1500166" y="6143644"/>
            <a:ext cx="571504" cy="2857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9" name="Прямая соединительная линия 108"/>
          <p:cNvCxnSpPr/>
          <p:nvPr/>
        </p:nvCxnSpPr>
        <p:spPr>
          <a:xfrm rot="16200000" flipH="1">
            <a:off x="1428728" y="6357958"/>
            <a:ext cx="285752" cy="142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0" name="Управляющая кнопка: настраиваемая 109">
            <a:hlinkClick r:id="rId9" action="ppaction://hlinksldjump" highlightClick="1"/>
          </p:cNvPr>
          <p:cNvSpPr/>
          <p:nvPr/>
        </p:nvSpPr>
        <p:spPr>
          <a:xfrm>
            <a:off x="28572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49</a:t>
            </a:r>
            <a:endParaRPr lang="ru-RU" sz="2800" b="1" dirty="0"/>
          </a:p>
        </p:txBody>
      </p:sp>
      <p:sp>
        <p:nvSpPr>
          <p:cNvPr id="111" name="Управляющая кнопка: настраиваемая 110">
            <a:hlinkClick r:id="rId10" action="ppaction://hlinksldjump" highlightClick="1"/>
          </p:cNvPr>
          <p:cNvSpPr/>
          <p:nvPr/>
        </p:nvSpPr>
        <p:spPr>
          <a:xfrm>
            <a:off x="28572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112" name="Управляющая кнопка: настраиваемая 111">
            <a:hlinkClick r:id="rId11" action="ppaction://hlinksldjump" highlightClick="1"/>
          </p:cNvPr>
          <p:cNvSpPr/>
          <p:nvPr/>
        </p:nvSpPr>
        <p:spPr>
          <a:xfrm>
            <a:off x="135729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113" name="Управляющая кнопка: настраиваемая 112">
            <a:hlinkClick r:id="rId12" action="ppaction://hlinksldjump" highlightClick="1"/>
          </p:cNvPr>
          <p:cNvSpPr/>
          <p:nvPr/>
        </p:nvSpPr>
        <p:spPr>
          <a:xfrm>
            <a:off x="2428860" y="215308"/>
            <a:ext cx="644400" cy="784800"/>
          </a:xfrm>
          <a:prstGeom prst="actionButtonBlank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114" name="Управляющая кнопка: настраиваемая 113">
            <a:hlinkClick r:id="rId13" action="ppaction://hlinksldjump" highlightClick="1"/>
          </p:cNvPr>
          <p:cNvSpPr/>
          <p:nvPr/>
        </p:nvSpPr>
        <p:spPr>
          <a:xfrm>
            <a:off x="3571868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115" name="Управляющая кнопка: настраиваемая 114">
            <a:hlinkClick r:id="rId14" action="ppaction://hlinksldjump" highlightClick="1"/>
          </p:cNvPr>
          <p:cNvSpPr/>
          <p:nvPr/>
        </p:nvSpPr>
        <p:spPr>
          <a:xfrm>
            <a:off x="4714876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116" name="Управляющая кнопка: настраиваемая 115">
            <a:hlinkClick r:id="rId15" action="ppaction://hlinksldjump" highlightClick="1"/>
          </p:cNvPr>
          <p:cNvSpPr/>
          <p:nvPr/>
        </p:nvSpPr>
        <p:spPr>
          <a:xfrm>
            <a:off x="5857884" y="215308"/>
            <a:ext cx="644400" cy="784800"/>
          </a:xfrm>
          <a:prstGeom prst="actionButtonBlank">
            <a:avLst/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6</a:t>
            </a:r>
            <a:endParaRPr lang="ru-RU" sz="2800" b="1" dirty="0"/>
          </a:p>
        </p:txBody>
      </p:sp>
      <p:sp>
        <p:nvSpPr>
          <p:cNvPr id="117" name="Управляющая кнопка: настраиваемая 116">
            <a:hlinkClick r:id="rId16" action="ppaction://hlinksldjump" highlightClick="1"/>
          </p:cNvPr>
          <p:cNvSpPr/>
          <p:nvPr/>
        </p:nvSpPr>
        <p:spPr>
          <a:xfrm>
            <a:off x="7000892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7</a:t>
            </a:r>
            <a:endParaRPr lang="ru-RU" sz="2800" b="1" dirty="0"/>
          </a:p>
        </p:txBody>
      </p:sp>
      <p:sp>
        <p:nvSpPr>
          <p:cNvPr id="118" name="Управляющая кнопка: настраиваемая 117">
            <a:hlinkClick r:id="rId17" action="ppaction://hlinksldjump" highlightClick="1"/>
          </p:cNvPr>
          <p:cNvSpPr/>
          <p:nvPr/>
        </p:nvSpPr>
        <p:spPr>
          <a:xfrm>
            <a:off x="814390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8</a:t>
            </a:r>
            <a:endParaRPr lang="ru-RU" sz="2800" b="1" dirty="0"/>
          </a:p>
        </p:txBody>
      </p:sp>
      <p:sp>
        <p:nvSpPr>
          <p:cNvPr id="119" name="Управляющая кнопка: настраиваемая 118">
            <a:hlinkClick r:id="rId18" action="ppaction://hlinksldjump" highlightClick="1"/>
          </p:cNvPr>
          <p:cNvSpPr/>
          <p:nvPr/>
        </p:nvSpPr>
        <p:spPr>
          <a:xfrm>
            <a:off x="28572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9</a:t>
            </a:r>
            <a:endParaRPr lang="ru-RU" sz="2800" b="1" dirty="0"/>
          </a:p>
        </p:txBody>
      </p:sp>
      <p:sp>
        <p:nvSpPr>
          <p:cNvPr id="120" name="Управляющая кнопка: настраиваемая 119">
            <a:hlinkClick r:id="rId19" action="ppaction://hlinksldjump" highlightClick="1"/>
          </p:cNvPr>
          <p:cNvSpPr/>
          <p:nvPr/>
        </p:nvSpPr>
        <p:spPr>
          <a:xfrm>
            <a:off x="135729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10</a:t>
            </a:r>
            <a:endParaRPr lang="ru-RU" sz="2800" b="1" dirty="0"/>
          </a:p>
        </p:txBody>
      </p:sp>
      <p:sp>
        <p:nvSpPr>
          <p:cNvPr id="121" name="Управляющая кнопка: настраиваемая 120">
            <a:hlinkClick r:id="rId20" action="ppaction://hlinksldjump" highlightClick="1"/>
          </p:cNvPr>
          <p:cNvSpPr/>
          <p:nvPr/>
        </p:nvSpPr>
        <p:spPr>
          <a:xfrm>
            <a:off x="242886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11</a:t>
            </a:r>
            <a:endParaRPr lang="ru-RU" sz="2800" b="1" dirty="0"/>
          </a:p>
        </p:txBody>
      </p:sp>
      <p:sp>
        <p:nvSpPr>
          <p:cNvPr id="122" name="Управляющая кнопка: настраиваемая 121">
            <a:hlinkClick r:id="rId21" action="ppaction://hlinksldjump" highlightClick="1"/>
          </p:cNvPr>
          <p:cNvSpPr/>
          <p:nvPr/>
        </p:nvSpPr>
        <p:spPr>
          <a:xfrm>
            <a:off x="3571868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12</a:t>
            </a:r>
            <a:endParaRPr lang="ru-RU" sz="2800" b="1" dirty="0"/>
          </a:p>
        </p:txBody>
      </p:sp>
      <p:sp>
        <p:nvSpPr>
          <p:cNvPr id="123" name="Управляющая кнопка: настраиваемая 122">
            <a:hlinkClick r:id="rId22" action="ppaction://hlinksldjump" highlightClick="1"/>
          </p:cNvPr>
          <p:cNvSpPr/>
          <p:nvPr/>
        </p:nvSpPr>
        <p:spPr>
          <a:xfrm>
            <a:off x="4714876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13</a:t>
            </a:r>
            <a:endParaRPr lang="ru-RU" sz="2800" b="1" dirty="0"/>
          </a:p>
        </p:txBody>
      </p:sp>
      <p:sp>
        <p:nvSpPr>
          <p:cNvPr id="124" name="Управляющая кнопка: настраиваемая 123">
            <a:hlinkClick r:id="rId23" action="ppaction://hlinksldjump" highlightClick="1"/>
          </p:cNvPr>
          <p:cNvSpPr/>
          <p:nvPr/>
        </p:nvSpPr>
        <p:spPr>
          <a:xfrm>
            <a:off x="5857884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14</a:t>
            </a:r>
            <a:endParaRPr lang="ru-RU" sz="2800" b="1" dirty="0"/>
          </a:p>
        </p:txBody>
      </p:sp>
      <p:sp>
        <p:nvSpPr>
          <p:cNvPr id="125" name="Управляющая кнопка: настраиваемая 124">
            <a:hlinkClick r:id="rId24" action="ppaction://hlinksldjump" highlightClick="1"/>
          </p:cNvPr>
          <p:cNvSpPr/>
          <p:nvPr/>
        </p:nvSpPr>
        <p:spPr>
          <a:xfrm>
            <a:off x="7000892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15</a:t>
            </a:r>
            <a:endParaRPr lang="ru-RU" sz="2800" b="1" dirty="0"/>
          </a:p>
        </p:txBody>
      </p:sp>
      <p:sp>
        <p:nvSpPr>
          <p:cNvPr id="126" name="Управляющая кнопка: настраиваемая 125">
            <a:hlinkClick r:id="rId25" action="ppaction://hlinksldjump" highlightClick="1"/>
          </p:cNvPr>
          <p:cNvSpPr/>
          <p:nvPr/>
        </p:nvSpPr>
        <p:spPr>
          <a:xfrm>
            <a:off x="814390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16</a:t>
            </a:r>
            <a:endParaRPr lang="ru-RU" sz="2800" b="1" dirty="0"/>
          </a:p>
        </p:txBody>
      </p:sp>
      <p:sp>
        <p:nvSpPr>
          <p:cNvPr id="127" name="Управляющая кнопка: настраиваемая 126">
            <a:hlinkClick r:id="rId26" action="ppaction://hlinksldjump" highlightClick="1"/>
          </p:cNvPr>
          <p:cNvSpPr/>
          <p:nvPr/>
        </p:nvSpPr>
        <p:spPr>
          <a:xfrm>
            <a:off x="28572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17</a:t>
            </a:r>
            <a:endParaRPr lang="ru-RU" sz="2800" b="1" dirty="0"/>
          </a:p>
        </p:txBody>
      </p:sp>
      <p:sp>
        <p:nvSpPr>
          <p:cNvPr id="128" name="Управляющая кнопка: настраиваемая 127">
            <a:hlinkClick r:id="rId27" action="ppaction://hlinksldjump" highlightClick="1"/>
          </p:cNvPr>
          <p:cNvSpPr/>
          <p:nvPr/>
        </p:nvSpPr>
        <p:spPr>
          <a:xfrm>
            <a:off x="135729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18</a:t>
            </a:r>
            <a:endParaRPr lang="ru-RU" sz="2800" b="1" dirty="0"/>
          </a:p>
        </p:txBody>
      </p:sp>
      <p:sp>
        <p:nvSpPr>
          <p:cNvPr id="129" name="Управляющая кнопка: настраиваемая 128">
            <a:hlinkClick r:id="rId28" action="ppaction://hlinksldjump" highlightClick="1"/>
          </p:cNvPr>
          <p:cNvSpPr/>
          <p:nvPr/>
        </p:nvSpPr>
        <p:spPr>
          <a:xfrm>
            <a:off x="242886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19</a:t>
            </a:r>
            <a:endParaRPr lang="ru-RU" sz="2800" b="1" dirty="0"/>
          </a:p>
        </p:txBody>
      </p:sp>
      <p:sp>
        <p:nvSpPr>
          <p:cNvPr id="130" name="Управляющая кнопка: настраиваемая 129">
            <a:hlinkClick r:id="rId29" action="ppaction://hlinksldjump" highlightClick="1"/>
          </p:cNvPr>
          <p:cNvSpPr/>
          <p:nvPr/>
        </p:nvSpPr>
        <p:spPr>
          <a:xfrm>
            <a:off x="3571868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20</a:t>
            </a:r>
            <a:endParaRPr lang="ru-RU" sz="2800" b="1" dirty="0"/>
          </a:p>
        </p:txBody>
      </p:sp>
      <p:sp>
        <p:nvSpPr>
          <p:cNvPr id="131" name="Управляющая кнопка: настраиваемая 130">
            <a:hlinkClick r:id="rId30" action="ppaction://hlinksldjump" highlightClick="1"/>
          </p:cNvPr>
          <p:cNvSpPr/>
          <p:nvPr/>
        </p:nvSpPr>
        <p:spPr>
          <a:xfrm>
            <a:off x="4714876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21</a:t>
            </a:r>
            <a:endParaRPr lang="ru-RU" sz="2800" b="1" dirty="0"/>
          </a:p>
        </p:txBody>
      </p:sp>
      <p:sp>
        <p:nvSpPr>
          <p:cNvPr id="132" name="Управляющая кнопка: настраиваемая 131">
            <a:hlinkClick r:id="rId31" action="ppaction://hlinksldjump" highlightClick="1"/>
          </p:cNvPr>
          <p:cNvSpPr/>
          <p:nvPr/>
        </p:nvSpPr>
        <p:spPr>
          <a:xfrm>
            <a:off x="5857884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22</a:t>
            </a:r>
            <a:endParaRPr lang="ru-RU" sz="2800" b="1" dirty="0"/>
          </a:p>
        </p:txBody>
      </p:sp>
      <p:sp>
        <p:nvSpPr>
          <p:cNvPr id="133" name="Управляющая кнопка: настраиваемая 132">
            <a:hlinkClick r:id="rId32" action="ppaction://hlinksldjump" highlightClick="1"/>
          </p:cNvPr>
          <p:cNvSpPr/>
          <p:nvPr/>
        </p:nvSpPr>
        <p:spPr>
          <a:xfrm>
            <a:off x="7000892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23</a:t>
            </a:r>
            <a:endParaRPr lang="ru-RU" sz="2800" b="1" dirty="0"/>
          </a:p>
        </p:txBody>
      </p:sp>
      <p:sp>
        <p:nvSpPr>
          <p:cNvPr id="134" name="Управляющая кнопка: настраиваемая 133">
            <a:hlinkClick r:id="rId33" action="ppaction://hlinksldjump" highlightClick="1"/>
          </p:cNvPr>
          <p:cNvSpPr/>
          <p:nvPr/>
        </p:nvSpPr>
        <p:spPr>
          <a:xfrm>
            <a:off x="814390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24</a:t>
            </a:r>
            <a:endParaRPr lang="ru-RU" sz="2800" b="1" dirty="0"/>
          </a:p>
        </p:txBody>
      </p:sp>
      <p:sp>
        <p:nvSpPr>
          <p:cNvPr id="135" name="Управляющая кнопка: настраиваемая 134">
            <a:hlinkClick r:id="rId34" action="ppaction://hlinksldjump" highlightClick="1"/>
          </p:cNvPr>
          <p:cNvSpPr/>
          <p:nvPr/>
        </p:nvSpPr>
        <p:spPr>
          <a:xfrm>
            <a:off x="28572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25</a:t>
            </a:r>
            <a:endParaRPr lang="ru-RU" sz="2800" b="1" dirty="0"/>
          </a:p>
        </p:txBody>
      </p:sp>
      <p:sp>
        <p:nvSpPr>
          <p:cNvPr id="136" name="Управляющая кнопка: настраиваемая 135">
            <a:hlinkClick r:id="rId35" action="ppaction://hlinksldjump" highlightClick="1"/>
          </p:cNvPr>
          <p:cNvSpPr/>
          <p:nvPr/>
        </p:nvSpPr>
        <p:spPr>
          <a:xfrm>
            <a:off x="135729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26</a:t>
            </a:r>
            <a:endParaRPr lang="ru-RU" sz="2800" b="1" dirty="0"/>
          </a:p>
        </p:txBody>
      </p:sp>
      <p:sp>
        <p:nvSpPr>
          <p:cNvPr id="137" name="Управляющая кнопка: настраиваемая 136">
            <a:hlinkClick r:id="rId36" action="ppaction://hlinksldjump" highlightClick="1"/>
          </p:cNvPr>
          <p:cNvSpPr/>
          <p:nvPr/>
        </p:nvSpPr>
        <p:spPr>
          <a:xfrm>
            <a:off x="242886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27</a:t>
            </a:r>
            <a:endParaRPr lang="ru-RU" sz="2800" b="1" dirty="0"/>
          </a:p>
        </p:txBody>
      </p:sp>
      <p:sp>
        <p:nvSpPr>
          <p:cNvPr id="138" name="Управляющая кнопка: настраиваемая 137">
            <a:hlinkClick r:id="rId37" action="ppaction://hlinksldjump" highlightClick="1"/>
          </p:cNvPr>
          <p:cNvSpPr/>
          <p:nvPr/>
        </p:nvSpPr>
        <p:spPr>
          <a:xfrm>
            <a:off x="3571868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28</a:t>
            </a:r>
            <a:endParaRPr lang="ru-RU" sz="2800" b="1" dirty="0"/>
          </a:p>
        </p:txBody>
      </p:sp>
      <p:sp>
        <p:nvSpPr>
          <p:cNvPr id="139" name="Управляющая кнопка: настраиваемая 138">
            <a:hlinkClick r:id="rId38" action="ppaction://hlinksldjump" highlightClick="1"/>
          </p:cNvPr>
          <p:cNvSpPr/>
          <p:nvPr/>
        </p:nvSpPr>
        <p:spPr>
          <a:xfrm>
            <a:off x="4714876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29</a:t>
            </a:r>
            <a:endParaRPr lang="ru-RU" sz="2800" b="1" dirty="0"/>
          </a:p>
        </p:txBody>
      </p:sp>
      <p:sp>
        <p:nvSpPr>
          <p:cNvPr id="140" name="Управляющая кнопка: настраиваемая 139">
            <a:hlinkClick r:id="rId39" action="ppaction://hlinksldjump" highlightClick="1"/>
          </p:cNvPr>
          <p:cNvSpPr/>
          <p:nvPr/>
        </p:nvSpPr>
        <p:spPr>
          <a:xfrm>
            <a:off x="5857884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30</a:t>
            </a:r>
            <a:endParaRPr lang="ru-RU" sz="2800" b="1" dirty="0"/>
          </a:p>
        </p:txBody>
      </p:sp>
      <p:sp>
        <p:nvSpPr>
          <p:cNvPr id="141" name="Управляющая кнопка: настраиваемая 140">
            <a:hlinkClick r:id="rId40" action="ppaction://hlinksldjump" highlightClick="1"/>
          </p:cNvPr>
          <p:cNvSpPr/>
          <p:nvPr/>
        </p:nvSpPr>
        <p:spPr>
          <a:xfrm>
            <a:off x="7000892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31</a:t>
            </a:r>
            <a:endParaRPr lang="ru-RU" sz="2800" b="1" dirty="0"/>
          </a:p>
        </p:txBody>
      </p:sp>
      <p:sp>
        <p:nvSpPr>
          <p:cNvPr id="142" name="Управляющая кнопка: настраиваемая 141">
            <a:hlinkClick r:id="rId41" action="ppaction://hlinksldjump" highlightClick="1"/>
          </p:cNvPr>
          <p:cNvSpPr/>
          <p:nvPr/>
        </p:nvSpPr>
        <p:spPr>
          <a:xfrm>
            <a:off x="814390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32</a:t>
            </a:r>
            <a:endParaRPr lang="ru-RU" sz="2800" b="1" dirty="0"/>
          </a:p>
        </p:txBody>
      </p:sp>
      <p:sp>
        <p:nvSpPr>
          <p:cNvPr id="143" name="Управляющая кнопка: настраиваемая 142">
            <a:hlinkClick r:id="rId42" action="ppaction://hlinksldjump" highlightClick="1"/>
          </p:cNvPr>
          <p:cNvSpPr/>
          <p:nvPr/>
        </p:nvSpPr>
        <p:spPr>
          <a:xfrm>
            <a:off x="28572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33</a:t>
            </a:r>
            <a:endParaRPr lang="ru-RU" sz="2800" b="1" dirty="0"/>
          </a:p>
        </p:txBody>
      </p:sp>
      <p:sp>
        <p:nvSpPr>
          <p:cNvPr id="144" name="Управляющая кнопка: настраиваемая 143">
            <a:hlinkClick r:id="rId43" action="ppaction://hlinksldjump" highlightClick="1"/>
          </p:cNvPr>
          <p:cNvSpPr/>
          <p:nvPr/>
        </p:nvSpPr>
        <p:spPr>
          <a:xfrm>
            <a:off x="135729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34</a:t>
            </a:r>
            <a:endParaRPr lang="ru-RU" sz="2800" b="1" dirty="0"/>
          </a:p>
        </p:txBody>
      </p:sp>
      <p:sp>
        <p:nvSpPr>
          <p:cNvPr id="145" name="Управляющая кнопка: настраиваемая 144">
            <a:hlinkClick r:id="rId44" action="ppaction://hlinksldjump" highlightClick="1"/>
          </p:cNvPr>
          <p:cNvSpPr/>
          <p:nvPr/>
        </p:nvSpPr>
        <p:spPr>
          <a:xfrm>
            <a:off x="242886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35</a:t>
            </a:r>
            <a:endParaRPr lang="ru-RU" sz="2800" b="1" dirty="0"/>
          </a:p>
        </p:txBody>
      </p:sp>
      <p:sp>
        <p:nvSpPr>
          <p:cNvPr id="146" name="Управляющая кнопка: настраиваемая 145">
            <a:hlinkClick r:id="rId45" action="ppaction://hlinksldjump" highlightClick="1"/>
          </p:cNvPr>
          <p:cNvSpPr/>
          <p:nvPr/>
        </p:nvSpPr>
        <p:spPr>
          <a:xfrm>
            <a:off x="3571868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36</a:t>
            </a:r>
            <a:endParaRPr lang="ru-RU" sz="2800" b="1" dirty="0"/>
          </a:p>
        </p:txBody>
      </p:sp>
      <p:sp>
        <p:nvSpPr>
          <p:cNvPr id="147" name="Управляющая кнопка: настраиваемая 146">
            <a:hlinkClick r:id="rId46" action="ppaction://hlinksldjump" highlightClick="1"/>
          </p:cNvPr>
          <p:cNvSpPr/>
          <p:nvPr/>
        </p:nvSpPr>
        <p:spPr>
          <a:xfrm>
            <a:off x="4714876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37</a:t>
            </a:r>
            <a:endParaRPr lang="ru-RU" sz="2800" b="1" dirty="0"/>
          </a:p>
        </p:txBody>
      </p:sp>
      <p:sp>
        <p:nvSpPr>
          <p:cNvPr id="148" name="Управляющая кнопка: настраиваемая 147">
            <a:hlinkClick r:id="rId47" action="ppaction://hlinksldjump" highlightClick="1"/>
          </p:cNvPr>
          <p:cNvSpPr/>
          <p:nvPr/>
        </p:nvSpPr>
        <p:spPr>
          <a:xfrm>
            <a:off x="5857884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38</a:t>
            </a:r>
            <a:endParaRPr lang="ru-RU" sz="2800" b="1" dirty="0"/>
          </a:p>
        </p:txBody>
      </p:sp>
      <p:sp>
        <p:nvSpPr>
          <p:cNvPr id="149" name="Управляющая кнопка: настраиваемая 148">
            <a:hlinkClick r:id="rId48" action="ppaction://hlinksldjump" highlightClick="1"/>
          </p:cNvPr>
          <p:cNvSpPr/>
          <p:nvPr/>
        </p:nvSpPr>
        <p:spPr>
          <a:xfrm>
            <a:off x="7000892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39</a:t>
            </a:r>
            <a:endParaRPr lang="ru-RU" sz="2800" b="1" dirty="0"/>
          </a:p>
        </p:txBody>
      </p:sp>
      <p:sp>
        <p:nvSpPr>
          <p:cNvPr id="150" name="Управляющая кнопка: настраиваемая 149">
            <a:hlinkClick r:id="rId49" action="ppaction://hlinksldjump" highlightClick="1"/>
          </p:cNvPr>
          <p:cNvSpPr/>
          <p:nvPr/>
        </p:nvSpPr>
        <p:spPr>
          <a:xfrm>
            <a:off x="814390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40</a:t>
            </a:r>
            <a:endParaRPr lang="ru-RU" sz="2800" b="1" dirty="0"/>
          </a:p>
        </p:txBody>
      </p:sp>
      <p:sp>
        <p:nvSpPr>
          <p:cNvPr id="151" name="Управляющая кнопка: настраиваемая 150">
            <a:hlinkClick r:id="rId50" action="ppaction://hlinksldjump" highlightClick="1"/>
          </p:cNvPr>
          <p:cNvSpPr/>
          <p:nvPr/>
        </p:nvSpPr>
        <p:spPr>
          <a:xfrm>
            <a:off x="28572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41</a:t>
            </a:r>
            <a:endParaRPr lang="ru-RU" sz="2800" b="1" dirty="0"/>
          </a:p>
        </p:txBody>
      </p:sp>
      <p:sp>
        <p:nvSpPr>
          <p:cNvPr id="152" name="Управляющая кнопка: настраиваемая 151">
            <a:hlinkClick r:id="rId51" action="ppaction://hlinksldjump" highlightClick="1"/>
          </p:cNvPr>
          <p:cNvSpPr/>
          <p:nvPr/>
        </p:nvSpPr>
        <p:spPr>
          <a:xfrm>
            <a:off x="135729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42</a:t>
            </a:r>
            <a:endParaRPr lang="ru-RU" sz="2800" b="1" dirty="0"/>
          </a:p>
        </p:txBody>
      </p:sp>
      <p:sp>
        <p:nvSpPr>
          <p:cNvPr id="153" name="Управляющая кнопка: настраиваемая 152">
            <a:hlinkClick r:id="rId52" action="ppaction://hlinksldjump" highlightClick="1"/>
          </p:cNvPr>
          <p:cNvSpPr/>
          <p:nvPr/>
        </p:nvSpPr>
        <p:spPr>
          <a:xfrm>
            <a:off x="242886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43</a:t>
            </a:r>
            <a:endParaRPr lang="ru-RU" sz="2800" b="1" dirty="0"/>
          </a:p>
        </p:txBody>
      </p:sp>
      <p:sp>
        <p:nvSpPr>
          <p:cNvPr id="154" name="Управляющая кнопка: настраиваемая 153">
            <a:hlinkClick r:id="rId53" action="ppaction://hlinksldjump" highlightClick="1"/>
          </p:cNvPr>
          <p:cNvSpPr/>
          <p:nvPr/>
        </p:nvSpPr>
        <p:spPr>
          <a:xfrm>
            <a:off x="3571868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44</a:t>
            </a:r>
            <a:endParaRPr lang="ru-RU" sz="2800" b="1" dirty="0"/>
          </a:p>
        </p:txBody>
      </p:sp>
      <p:sp>
        <p:nvSpPr>
          <p:cNvPr id="155" name="Управляющая кнопка: настраиваемая 154">
            <a:hlinkClick r:id="rId54" action="ppaction://hlinksldjump" highlightClick="1"/>
          </p:cNvPr>
          <p:cNvSpPr/>
          <p:nvPr/>
        </p:nvSpPr>
        <p:spPr>
          <a:xfrm>
            <a:off x="4714876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45</a:t>
            </a:r>
            <a:endParaRPr lang="ru-RU" sz="2800" b="1" dirty="0"/>
          </a:p>
        </p:txBody>
      </p:sp>
      <p:sp>
        <p:nvSpPr>
          <p:cNvPr id="156" name="Управляющая кнопка: настраиваемая 155">
            <a:hlinkClick r:id="rId55" action="ppaction://hlinksldjump" highlightClick="1"/>
          </p:cNvPr>
          <p:cNvSpPr/>
          <p:nvPr/>
        </p:nvSpPr>
        <p:spPr>
          <a:xfrm>
            <a:off x="5857884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46</a:t>
            </a:r>
            <a:endParaRPr lang="ru-RU" sz="2800" b="1" dirty="0"/>
          </a:p>
        </p:txBody>
      </p:sp>
      <p:sp>
        <p:nvSpPr>
          <p:cNvPr id="157" name="Управляющая кнопка: настраиваемая 156">
            <a:hlinkClick r:id="rId56" action="ppaction://hlinksldjump" highlightClick="1"/>
          </p:cNvPr>
          <p:cNvSpPr/>
          <p:nvPr/>
        </p:nvSpPr>
        <p:spPr>
          <a:xfrm>
            <a:off x="7000892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47</a:t>
            </a:r>
            <a:endParaRPr lang="ru-RU" sz="2800" b="1" dirty="0"/>
          </a:p>
        </p:txBody>
      </p:sp>
      <p:sp>
        <p:nvSpPr>
          <p:cNvPr id="158" name="Управляющая кнопка: настраиваемая 157">
            <a:hlinkClick r:id="rId57" action="ppaction://hlinksldjump" highlightClick="1"/>
          </p:cNvPr>
          <p:cNvSpPr/>
          <p:nvPr/>
        </p:nvSpPr>
        <p:spPr>
          <a:xfrm>
            <a:off x="814390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48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Управляющая кнопка: настраиваемая 22">
            <a:hlinkClick r:id="rId3" action="ppaction://hlinksldjump" highlightClick="1"/>
          </p:cNvPr>
          <p:cNvSpPr/>
          <p:nvPr/>
        </p:nvSpPr>
        <p:spPr>
          <a:xfrm>
            <a:off x="3571868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52</a:t>
            </a:r>
            <a:endParaRPr lang="ru-RU" sz="2800" b="1" dirty="0"/>
          </a:p>
        </p:txBody>
      </p:sp>
      <p:sp>
        <p:nvSpPr>
          <p:cNvPr id="24" name="Управляющая кнопка: настраиваемая 23">
            <a:hlinkClick r:id="rId4" action="ppaction://hlinksldjump" highlightClick="1"/>
          </p:cNvPr>
          <p:cNvSpPr/>
          <p:nvPr/>
        </p:nvSpPr>
        <p:spPr>
          <a:xfrm>
            <a:off x="4714876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53</a:t>
            </a:r>
            <a:endParaRPr lang="ru-RU" sz="2800" b="1" dirty="0"/>
          </a:p>
        </p:txBody>
      </p:sp>
      <p:sp>
        <p:nvSpPr>
          <p:cNvPr id="25" name="Управляющая кнопка: настраиваемая 24">
            <a:hlinkClick r:id="rId5" action="ppaction://hlinksldjump" highlightClick="1"/>
          </p:cNvPr>
          <p:cNvSpPr/>
          <p:nvPr/>
        </p:nvSpPr>
        <p:spPr>
          <a:xfrm>
            <a:off x="5857884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54</a:t>
            </a:r>
            <a:endParaRPr lang="ru-RU" sz="2800" b="1" dirty="0"/>
          </a:p>
        </p:txBody>
      </p:sp>
      <p:sp>
        <p:nvSpPr>
          <p:cNvPr id="26" name="Управляющая кнопка: настраиваемая 25">
            <a:hlinkClick r:id="rId6" action="ppaction://hlinksldjump" highlightClick="1"/>
          </p:cNvPr>
          <p:cNvSpPr/>
          <p:nvPr/>
        </p:nvSpPr>
        <p:spPr>
          <a:xfrm>
            <a:off x="7000892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55</a:t>
            </a:r>
            <a:endParaRPr lang="ru-RU" sz="2800" b="1" dirty="0"/>
          </a:p>
        </p:txBody>
      </p:sp>
      <p:sp>
        <p:nvSpPr>
          <p:cNvPr id="27" name="Управляющая кнопка: настраиваемая 26">
            <a:hlinkClick r:id="rId7" action="ppaction://hlinksldjump" highlightClick="1"/>
          </p:cNvPr>
          <p:cNvSpPr/>
          <p:nvPr/>
        </p:nvSpPr>
        <p:spPr>
          <a:xfrm>
            <a:off x="814390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56</a:t>
            </a:r>
            <a:endParaRPr lang="ru-RU" sz="2800" b="1" dirty="0"/>
          </a:p>
        </p:txBody>
      </p:sp>
      <p:cxnSp>
        <p:nvCxnSpPr>
          <p:cNvPr id="112" name="Прямая соединительная линия 111"/>
          <p:cNvCxnSpPr/>
          <p:nvPr/>
        </p:nvCxnSpPr>
        <p:spPr>
          <a:xfrm rot="5400000" flipH="1" flipV="1">
            <a:off x="2643174" y="6143644"/>
            <a:ext cx="571504" cy="2857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3" name="Прямая соединительная линия 112"/>
          <p:cNvCxnSpPr/>
          <p:nvPr/>
        </p:nvCxnSpPr>
        <p:spPr>
          <a:xfrm rot="16200000" flipH="1">
            <a:off x="2571736" y="6357958"/>
            <a:ext cx="285752" cy="142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4" name="Управляющая кнопка: настраиваемая 113">
            <a:hlinkClick r:id="rId8" action="ppaction://hlinksldjump" highlightClick="1"/>
          </p:cNvPr>
          <p:cNvSpPr/>
          <p:nvPr/>
        </p:nvSpPr>
        <p:spPr>
          <a:xfrm>
            <a:off x="135729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50</a:t>
            </a:r>
            <a:endParaRPr lang="ru-RU" sz="2800" b="1" dirty="0"/>
          </a:p>
        </p:txBody>
      </p:sp>
      <p:sp>
        <p:nvSpPr>
          <p:cNvPr id="115" name="Управляющая кнопка: настраиваемая 114">
            <a:hlinkClick r:id="rId9" action="ppaction://hlinksldjump" highlightClick="1"/>
          </p:cNvPr>
          <p:cNvSpPr/>
          <p:nvPr/>
        </p:nvSpPr>
        <p:spPr>
          <a:xfrm>
            <a:off x="28572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49</a:t>
            </a:r>
            <a:endParaRPr lang="ru-RU" sz="2800" b="1" dirty="0"/>
          </a:p>
        </p:txBody>
      </p:sp>
      <p:sp>
        <p:nvSpPr>
          <p:cNvPr id="116" name="Управляющая кнопка: настраиваемая 115">
            <a:hlinkClick r:id="rId10" action="ppaction://hlinksldjump" highlightClick="1"/>
          </p:cNvPr>
          <p:cNvSpPr/>
          <p:nvPr/>
        </p:nvSpPr>
        <p:spPr>
          <a:xfrm>
            <a:off x="28572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117" name="Управляющая кнопка: настраиваемая 116">
            <a:hlinkClick r:id="rId11" action="ppaction://hlinksldjump" highlightClick="1"/>
          </p:cNvPr>
          <p:cNvSpPr/>
          <p:nvPr/>
        </p:nvSpPr>
        <p:spPr>
          <a:xfrm>
            <a:off x="135729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118" name="Управляющая кнопка: настраиваемая 117">
            <a:hlinkClick r:id="rId12" action="ppaction://hlinksldjump" highlightClick="1"/>
          </p:cNvPr>
          <p:cNvSpPr/>
          <p:nvPr/>
        </p:nvSpPr>
        <p:spPr>
          <a:xfrm>
            <a:off x="2428860" y="215308"/>
            <a:ext cx="644400" cy="784800"/>
          </a:xfrm>
          <a:prstGeom prst="actionButtonBlank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119" name="Управляющая кнопка: настраиваемая 118">
            <a:hlinkClick r:id="rId13" action="ppaction://hlinksldjump" highlightClick="1"/>
          </p:cNvPr>
          <p:cNvSpPr/>
          <p:nvPr/>
        </p:nvSpPr>
        <p:spPr>
          <a:xfrm>
            <a:off x="3571868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120" name="Управляющая кнопка: настраиваемая 119">
            <a:hlinkClick r:id="rId14" action="ppaction://hlinksldjump" highlightClick="1"/>
          </p:cNvPr>
          <p:cNvSpPr/>
          <p:nvPr/>
        </p:nvSpPr>
        <p:spPr>
          <a:xfrm>
            <a:off x="4714876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121" name="Управляющая кнопка: настраиваемая 120">
            <a:hlinkClick r:id="rId15" action="ppaction://hlinksldjump" highlightClick="1"/>
          </p:cNvPr>
          <p:cNvSpPr/>
          <p:nvPr/>
        </p:nvSpPr>
        <p:spPr>
          <a:xfrm>
            <a:off x="5857884" y="215308"/>
            <a:ext cx="644400" cy="784800"/>
          </a:xfrm>
          <a:prstGeom prst="actionButtonBlank">
            <a:avLst/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6</a:t>
            </a:r>
            <a:endParaRPr lang="ru-RU" sz="2800" b="1" dirty="0"/>
          </a:p>
        </p:txBody>
      </p:sp>
      <p:sp>
        <p:nvSpPr>
          <p:cNvPr id="122" name="Управляющая кнопка: настраиваемая 121">
            <a:hlinkClick r:id="rId16" action="ppaction://hlinksldjump" highlightClick="1"/>
          </p:cNvPr>
          <p:cNvSpPr/>
          <p:nvPr/>
        </p:nvSpPr>
        <p:spPr>
          <a:xfrm>
            <a:off x="7000892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7</a:t>
            </a:r>
            <a:endParaRPr lang="ru-RU" sz="2800" b="1" dirty="0"/>
          </a:p>
        </p:txBody>
      </p:sp>
      <p:sp>
        <p:nvSpPr>
          <p:cNvPr id="123" name="Управляющая кнопка: настраиваемая 122">
            <a:hlinkClick r:id="rId17" action="ppaction://hlinksldjump" highlightClick="1"/>
          </p:cNvPr>
          <p:cNvSpPr/>
          <p:nvPr/>
        </p:nvSpPr>
        <p:spPr>
          <a:xfrm>
            <a:off x="814390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8</a:t>
            </a:r>
            <a:endParaRPr lang="ru-RU" sz="2800" b="1" dirty="0"/>
          </a:p>
        </p:txBody>
      </p:sp>
      <p:sp>
        <p:nvSpPr>
          <p:cNvPr id="124" name="Управляющая кнопка: настраиваемая 123">
            <a:hlinkClick r:id="rId18" action="ppaction://hlinksldjump" highlightClick="1"/>
          </p:cNvPr>
          <p:cNvSpPr/>
          <p:nvPr/>
        </p:nvSpPr>
        <p:spPr>
          <a:xfrm>
            <a:off x="28572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9</a:t>
            </a:r>
            <a:endParaRPr lang="ru-RU" sz="2800" b="1" dirty="0"/>
          </a:p>
        </p:txBody>
      </p:sp>
      <p:sp>
        <p:nvSpPr>
          <p:cNvPr id="125" name="Управляющая кнопка: настраиваемая 124">
            <a:hlinkClick r:id="rId19" action="ppaction://hlinksldjump" highlightClick="1"/>
          </p:cNvPr>
          <p:cNvSpPr/>
          <p:nvPr/>
        </p:nvSpPr>
        <p:spPr>
          <a:xfrm>
            <a:off x="135729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10</a:t>
            </a:r>
            <a:endParaRPr lang="ru-RU" sz="2800" b="1" dirty="0"/>
          </a:p>
        </p:txBody>
      </p:sp>
      <p:sp>
        <p:nvSpPr>
          <p:cNvPr id="126" name="Управляющая кнопка: настраиваемая 125">
            <a:hlinkClick r:id="rId20" action="ppaction://hlinksldjump" highlightClick="1"/>
          </p:cNvPr>
          <p:cNvSpPr/>
          <p:nvPr/>
        </p:nvSpPr>
        <p:spPr>
          <a:xfrm>
            <a:off x="242886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11</a:t>
            </a:r>
            <a:endParaRPr lang="ru-RU" sz="2800" b="1" dirty="0"/>
          </a:p>
        </p:txBody>
      </p:sp>
      <p:sp>
        <p:nvSpPr>
          <p:cNvPr id="127" name="Управляющая кнопка: настраиваемая 126">
            <a:hlinkClick r:id="rId21" action="ppaction://hlinksldjump" highlightClick="1"/>
          </p:cNvPr>
          <p:cNvSpPr/>
          <p:nvPr/>
        </p:nvSpPr>
        <p:spPr>
          <a:xfrm>
            <a:off x="3571868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12</a:t>
            </a:r>
            <a:endParaRPr lang="ru-RU" sz="2800" b="1" dirty="0"/>
          </a:p>
        </p:txBody>
      </p:sp>
      <p:sp>
        <p:nvSpPr>
          <p:cNvPr id="128" name="Управляющая кнопка: настраиваемая 127">
            <a:hlinkClick r:id="rId22" action="ppaction://hlinksldjump" highlightClick="1"/>
          </p:cNvPr>
          <p:cNvSpPr/>
          <p:nvPr/>
        </p:nvSpPr>
        <p:spPr>
          <a:xfrm>
            <a:off x="4714876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13</a:t>
            </a:r>
            <a:endParaRPr lang="ru-RU" sz="2800" b="1" dirty="0"/>
          </a:p>
        </p:txBody>
      </p:sp>
      <p:sp>
        <p:nvSpPr>
          <p:cNvPr id="129" name="Управляющая кнопка: настраиваемая 128">
            <a:hlinkClick r:id="rId23" action="ppaction://hlinksldjump" highlightClick="1"/>
          </p:cNvPr>
          <p:cNvSpPr/>
          <p:nvPr/>
        </p:nvSpPr>
        <p:spPr>
          <a:xfrm>
            <a:off x="5857884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14</a:t>
            </a:r>
            <a:endParaRPr lang="ru-RU" sz="2800" b="1" dirty="0"/>
          </a:p>
        </p:txBody>
      </p:sp>
      <p:sp>
        <p:nvSpPr>
          <p:cNvPr id="130" name="Управляющая кнопка: настраиваемая 129">
            <a:hlinkClick r:id="rId24" action="ppaction://hlinksldjump" highlightClick="1"/>
          </p:cNvPr>
          <p:cNvSpPr/>
          <p:nvPr/>
        </p:nvSpPr>
        <p:spPr>
          <a:xfrm>
            <a:off x="7000892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15</a:t>
            </a:r>
            <a:endParaRPr lang="ru-RU" sz="2800" b="1" dirty="0"/>
          </a:p>
        </p:txBody>
      </p:sp>
      <p:sp>
        <p:nvSpPr>
          <p:cNvPr id="131" name="Управляющая кнопка: настраиваемая 130">
            <a:hlinkClick r:id="rId25" action="ppaction://hlinksldjump" highlightClick="1"/>
          </p:cNvPr>
          <p:cNvSpPr/>
          <p:nvPr/>
        </p:nvSpPr>
        <p:spPr>
          <a:xfrm>
            <a:off x="814390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16</a:t>
            </a:r>
            <a:endParaRPr lang="ru-RU" sz="2800" b="1" dirty="0"/>
          </a:p>
        </p:txBody>
      </p:sp>
      <p:sp>
        <p:nvSpPr>
          <p:cNvPr id="132" name="Управляющая кнопка: настраиваемая 131">
            <a:hlinkClick r:id="rId26" action="ppaction://hlinksldjump" highlightClick="1"/>
          </p:cNvPr>
          <p:cNvSpPr/>
          <p:nvPr/>
        </p:nvSpPr>
        <p:spPr>
          <a:xfrm>
            <a:off x="28572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17</a:t>
            </a:r>
            <a:endParaRPr lang="ru-RU" sz="2800" b="1" dirty="0"/>
          </a:p>
        </p:txBody>
      </p:sp>
      <p:sp>
        <p:nvSpPr>
          <p:cNvPr id="133" name="Управляющая кнопка: настраиваемая 132">
            <a:hlinkClick r:id="rId27" action="ppaction://hlinksldjump" highlightClick="1"/>
          </p:cNvPr>
          <p:cNvSpPr/>
          <p:nvPr/>
        </p:nvSpPr>
        <p:spPr>
          <a:xfrm>
            <a:off x="135729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18</a:t>
            </a:r>
            <a:endParaRPr lang="ru-RU" sz="2800" b="1" dirty="0"/>
          </a:p>
        </p:txBody>
      </p:sp>
      <p:sp>
        <p:nvSpPr>
          <p:cNvPr id="134" name="Управляющая кнопка: настраиваемая 133">
            <a:hlinkClick r:id="rId28" action="ppaction://hlinksldjump" highlightClick="1"/>
          </p:cNvPr>
          <p:cNvSpPr/>
          <p:nvPr/>
        </p:nvSpPr>
        <p:spPr>
          <a:xfrm>
            <a:off x="242886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19</a:t>
            </a:r>
            <a:endParaRPr lang="ru-RU" sz="2800" b="1" dirty="0"/>
          </a:p>
        </p:txBody>
      </p:sp>
      <p:sp>
        <p:nvSpPr>
          <p:cNvPr id="135" name="Управляющая кнопка: настраиваемая 134">
            <a:hlinkClick r:id="rId29" action="ppaction://hlinksldjump" highlightClick="1"/>
          </p:cNvPr>
          <p:cNvSpPr/>
          <p:nvPr/>
        </p:nvSpPr>
        <p:spPr>
          <a:xfrm>
            <a:off x="3571868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20</a:t>
            </a:r>
            <a:endParaRPr lang="ru-RU" sz="2800" b="1" dirty="0"/>
          </a:p>
        </p:txBody>
      </p:sp>
      <p:sp>
        <p:nvSpPr>
          <p:cNvPr id="136" name="Управляющая кнопка: настраиваемая 135">
            <a:hlinkClick r:id="rId30" action="ppaction://hlinksldjump" highlightClick="1"/>
          </p:cNvPr>
          <p:cNvSpPr/>
          <p:nvPr/>
        </p:nvSpPr>
        <p:spPr>
          <a:xfrm>
            <a:off x="4714876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21</a:t>
            </a:r>
            <a:endParaRPr lang="ru-RU" sz="2800" b="1" dirty="0"/>
          </a:p>
        </p:txBody>
      </p:sp>
      <p:sp>
        <p:nvSpPr>
          <p:cNvPr id="137" name="Управляющая кнопка: настраиваемая 136">
            <a:hlinkClick r:id="rId31" action="ppaction://hlinksldjump" highlightClick="1"/>
          </p:cNvPr>
          <p:cNvSpPr/>
          <p:nvPr/>
        </p:nvSpPr>
        <p:spPr>
          <a:xfrm>
            <a:off x="5857884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22</a:t>
            </a:r>
            <a:endParaRPr lang="ru-RU" sz="2800" b="1" dirty="0"/>
          </a:p>
        </p:txBody>
      </p:sp>
      <p:sp>
        <p:nvSpPr>
          <p:cNvPr id="138" name="Управляющая кнопка: настраиваемая 137">
            <a:hlinkClick r:id="rId32" action="ppaction://hlinksldjump" highlightClick="1"/>
          </p:cNvPr>
          <p:cNvSpPr/>
          <p:nvPr/>
        </p:nvSpPr>
        <p:spPr>
          <a:xfrm>
            <a:off x="7000892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23</a:t>
            </a:r>
            <a:endParaRPr lang="ru-RU" sz="2800" b="1" dirty="0"/>
          </a:p>
        </p:txBody>
      </p:sp>
      <p:sp>
        <p:nvSpPr>
          <p:cNvPr id="139" name="Управляющая кнопка: настраиваемая 138">
            <a:hlinkClick r:id="rId33" action="ppaction://hlinksldjump" highlightClick="1"/>
          </p:cNvPr>
          <p:cNvSpPr/>
          <p:nvPr/>
        </p:nvSpPr>
        <p:spPr>
          <a:xfrm>
            <a:off x="814390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24</a:t>
            </a:r>
            <a:endParaRPr lang="ru-RU" sz="2800" b="1" dirty="0"/>
          </a:p>
        </p:txBody>
      </p:sp>
      <p:sp>
        <p:nvSpPr>
          <p:cNvPr id="140" name="Управляющая кнопка: настраиваемая 139">
            <a:hlinkClick r:id="rId34" action="ppaction://hlinksldjump" highlightClick="1"/>
          </p:cNvPr>
          <p:cNvSpPr/>
          <p:nvPr/>
        </p:nvSpPr>
        <p:spPr>
          <a:xfrm>
            <a:off x="28572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25</a:t>
            </a:r>
            <a:endParaRPr lang="ru-RU" sz="2800" b="1" dirty="0"/>
          </a:p>
        </p:txBody>
      </p:sp>
      <p:sp>
        <p:nvSpPr>
          <p:cNvPr id="141" name="Управляющая кнопка: настраиваемая 140">
            <a:hlinkClick r:id="rId35" action="ppaction://hlinksldjump" highlightClick="1"/>
          </p:cNvPr>
          <p:cNvSpPr/>
          <p:nvPr/>
        </p:nvSpPr>
        <p:spPr>
          <a:xfrm>
            <a:off x="135729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26</a:t>
            </a:r>
            <a:endParaRPr lang="ru-RU" sz="2800" b="1" dirty="0"/>
          </a:p>
        </p:txBody>
      </p:sp>
      <p:sp>
        <p:nvSpPr>
          <p:cNvPr id="142" name="Управляющая кнопка: настраиваемая 141">
            <a:hlinkClick r:id="rId36" action="ppaction://hlinksldjump" highlightClick="1"/>
          </p:cNvPr>
          <p:cNvSpPr/>
          <p:nvPr/>
        </p:nvSpPr>
        <p:spPr>
          <a:xfrm>
            <a:off x="242886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27</a:t>
            </a:r>
            <a:endParaRPr lang="ru-RU" sz="2800" b="1" dirty="0"/>
          </a:p>
        </p:txBody>
      </p:sp>
      <p:sp>
        <p:nvSpPr>
          <p:cNvPr id="143" name="Управляющая кнопка: настраиваемая 142">
            <a:hlinkClick r:id="rId37" action="ppaction://hlinksldjump" highlightClick="1"/>
          </p:cNvPr>
          <p:cNvSpPr/>
          <p:nvPr/>
        </p:nvSpPr>
        <p:spPr>
          <a:xfrm>
            <a:off x="3571868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28</a:t>
            </a:r>
            <a:endParaRPr lang="ru-RU" sz="2800" b="1" dirty="0"/>
          </a:p>
        </p:txBody>
      </p:sp>
      <p:sp>
        <p:nvSpPr>
          <p:cNvPr id="144" name="Управляющая кнопка: настраиваемая 143">
            <a:hlinkClick r:id="rId38" action="ppaction://hlinksldjump" highlightClick="1"/>
          </p:cNvPr>
          <p:cNvSpPr/>
          <p:nvPr/>
        </p:nvSpPr>
        <p:spPr>
          <a:xfrm>
            <a:off x="4714876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29</a:t>
            </a:r>
            <a:endParaRPr lang="ru-RU" sz="2800" b="1" dirty="0"/>
          </a:p>
        </p:txBody>
      </p:sp>
      <p:sp>
        <p:nvSpPr>
          <p:cNvPr id="145" name="Управляющая кнопка: настраиваемая 144">
            <a:hlinkClick r:id="rId39" action="ppaction://hlinksldjump" highlightClick="1"/>
          </p:cNvPr>
          <p:cNvSpPr/>
          <p:nvPr/>
        </p:nvSpPr>
        <p:spPr>
          <a:xfrm>
            <a:off x="5857884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30</a:t>
            </a:r>
            <a:endParaRPr lang="ru-RU" sz="2800" b="1" dirty="0"/>
          </a:p>
        </p:txBody>
      </p:sp>
      <p:sp>
        <p:nvSpPr>
          <p:cNvPr id="146" name="Управляющая кнопка: настраиваемая 145">
            <a:hlinkClick r:id="rId40" action="ppaction://hlinksldjump" highlightClick="1"/>
          </p:cNvPr>
          <p:cNvSpPr/>
          <p:nvPr/>
        </p:nvSpPr>
        <p:spPr>
          <a:xfrm>
            <a:off x="7000892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31</a:t>
            </a:r>
            <a:endParaRPr lang="ru-RU" sz="2800" b="1" dirty="0"/>
          </a:p>
        </p:txBody>
      </p:sp>
      <p:sp>
        <p:nvSpPr>
          <p:cNvPr id="147" name="Управляющая кнопка: настраиваемая 146">
            <a:hlinkClick r:id="rId41" action="ppaction://hlinksldjump" highlightClick="1"/>
          </p:cNvPr>
          <p:cNvSpPr/>
          <p:nvPr/>
        </p:nvSpPr>
        <p:spPr>
          <a:xfrm>
            <a:off x="814390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32</a:t>
            </a:r>
            <a:endParaRPr lang="ru-RU" sz="2800" b="1" dirty="0"/>
          </a:p>
        </p:txBody>
      </p:sp>
      <p:sp>
        <p:nvSpPr>
          <p:cNvPr id="148" name="Управляющая кнопка: настраиваемая 147">
            <a:hlinkClick r:id="rId42" action="ppaction://hlinksldjump" highlightClick="1"/>
          </p:cNvPr>
          <p:cNvSpPr/>
          <p:nvPr/>
        </p:nvSpPr>
        <p:spPr>
          <a:xfrm>
            <a:off x="28572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33</a:t>
            </a:r>
            <a:endParaRPr lang="ru-RU" sz="2800" b="1" dirty="0"/>
          </a:p>
        </p:txBody>
      </p:sp>
      <p:sp>
        <p:nvSpPr>
          <p:cNvPr id="149" name="Управляющая кнопка: настраиваемая 148">
            <a:hlinkClick r:id="rId43" action="ppaction://hlinksldjump" highlightClick="1"/>
          </p:cNvPr>
          <p:cNvSpPr/>
          <p:nvPr/>
        </p:nvSpPr>
        <p:spPr>
          <a:xfrm>
            <a:off x="135729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34</a:t>
            </a:r>
            <a:endParaRPr lang="ru-RU" sz="2800" b="1" dirty="0"/>
          </a:p>
        </p:txBody>
      </p:sp>
      <p:sp>
        <p:nvSpPr>
          <p:cNvPr id="150" name="Управляющая кнопка: настраиваемая 149">
            <a:hlinkClick r:id="rId44" action="ppaction://hlinksldjump" highlightClick="1"/>
          </p:cNvPr>
          <p:cNvSpPr/>
          <p:nvPr/>
        </p:nvSpPr>
        <p:spPr>
          <a:xfrm>
            <a:off x="242886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35</a:t>
            </a:r>
            <a:endParaRPr lang="ru-RU" sz="2800" b="1" dirty="0"/>
          </a:p>
        </p:txBody>
      </p:sp>
      <p:sp>
        <p:nvSpPr>
          <p:cNvPr id="151" name="Управляющая кнопка: настраиваемая 150">
            <a:hlinkClick r:id="rId45" action="ppaction://hlinksldjump" highlightClick="1"/>
          </p:cNvPr>
          <p:cNvSpPr/>
          <p:nvPr/>
        </p:nvSpPr>
        <p:spPr>
          <a:xfrm>
            <a:off x="3571868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36</a:t>
            </a:r>
            <a:endParaRPr lang="ru-RU" sz="2800" b="1" dirty="0"/>
          </a:p>
        </p:txBody>
      </p:sp>
      <p:sp>
        <p:nvSpPr>
          <p:cNvPr id="152" name="Управляющая кнопка: настраиваемая 151">
            <a:hlinkClick r:id="rId46" action="ppaction://hlinksldjump" highlightClick="1"/>
          </p:cNvPr>
          <p:cNvSpPr/>
          <p:nvPr/>
        </p:nvSpPr>
        <p:spPr>
          <a:xfrm>
            <a:off x="4714876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37</a:t>
            </a:r>
            <a:endParaRPr lang="ru-RU" sz="2800" b="1" dirty="0"/>
          </a:p>
        </p:txBody>
      </p:sp>
      <p:sp>
        <p:nvSpPr>
          <p:cNvPr id="153" name="Управляющая кнопка: настраиваемая 152">
            <a:hlinkClick r:id="rId47" action="ppaction://hlinksldjump" highlightClick="1"/>
          </p:cNvPr>
          <p:cNvSpPr/>
          <p:nvPr/>
        </p:nvSpPr>
        <p:spPr>
          <a:xfrm>
            <a:off x="5857884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38</a:t>
            </a:r>
            <a:endParaRPr lang="ru-RU" sz="2800" b="1" dirty="0"/>
          </a:p>
        </p:txBody>
      </p:sp>
      <p:sp>
        <p:nvSpPr>
          <p:cNvPr id="154" name="Управляющая кнопка: настраиваемая 153">
            <a:hlinkClick r:id="rId48" action="ppaction://hlinksldjump" highlightClick="1"/>
          </p:cNvPr>
          <p:cNvSpPr/>
          <p:nvPr/>
        </p:nvSpPr>
        <p:spPr>
          <a:xfrm>
            <a:off x="7000892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39</a:t>
            </a:r>
            <a:endParaRPr lang="ru-RU" sz="2800" b="1" dirty="0"/>
          </a:p>
        </p:txBody>
      </p:sp>
      <p:sp>
        <p:nvSpPr>
          <p:cNvPr id="155" name="Управляющая кнопка: настраиваемая 154">
            <a:hlinkClick r:id="rId49" action="ppaction://hlinksldjump" highlightClick="1"/>
          </p:cNvPr>
          <p:cNvSpPr/>
          <p:nvPr/>
        </p:nvSpPr>
        <p:spPr>
          <a:xfrm>
            <a:off x="814390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40</a:t>
            </a:r>
            <a:endParaRPr lang="ru-RU" sz="2800" b="1" dirty="0"/>
          </a:p>
        </p:txBody>
      </p:sp>
      <p:sp>
        <p:nvSpPr>
          <p:cNvPr id="156" name="Управляющая кнопка: настраиваемая 155">
            <a:hlinkClick r:id="rId50" action="ppaction://hlinksldjump" highlightClick="1"/>
          </p:cNvPr>
          <p:cNvSpPr/>
          <p:nvPr/>
        </p:nvSpPr>
        <p:spPr>
          <a:xfrm>
            <a:off x="28572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41</a:t>
            </a:r>
            <a:endParaRPr lang="ru-RU" sz="2800" b="1" dirty="0"/>
          </a:p>
        </p:txBody>
      </p:sp>
      <p:sp>
        <p:nvSpPr>
          <p:cNvPr id="157" name="Управляющая кнопка: настраиваемая 156">
            <a:hlinkClick r:id="rId51" action="ppaction://hlinksldjump" highlightClick="1"/>
          </p:cNvPr>
          <p:cNvSpPr/>
          <p:nvPr/>
        </p:nvSpPr>
        <p:spPr>
          <a:xfrm>
            <a:off x="135729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42</a:t>
            </a:r>
            <a:endParaRPr lang="ru-RU" sz="2800" b="1" dirty="0"/>
          </a:p>
        </p:txBody>
      </p:sp>
      <p:sp>
        <p:nvSpPr>
          <p:cNvPr id="158" name="Управляющая кнопка: настраиваемая 157">
            <a:hlinkClick r:id="rId52" action="ppaction://hlinksldjump" highlightClick="1"/>
          </p:cNvPr>
          <p:cNvSpPr/>
          <p:nvPr/>
        </p:nvSpPr>
        <p:spPr>
          <a:xfrm>
            <a:off x="242886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43</a:t>
            </a:r>
            <a:endParaRPr lang="ru-RU" sz="2800" b="1" dirty="0"/>
          </a:p>
        </p:txBody>
      </p:sp>
      <p:sp>
        <p:nvSpPr>
          <p:cNvPr id="159" name="Управляющая кнопка: настраиваемая 158">
            <a:hlinkClick r:id="rId53" action="ppaction://hlinksldjump" highlightClick="1"/>
          </p:cNvPr>
          <p:cNvSpPr/>
          <p:nvPr/>
        </p:nvSpPr>
        <p:spPr>
          <a:xfrm>
            <a:off x="3571868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44</a:t>
            </a:r>
            <a:endParaRPr lang="ru-RU" sz="2800" b="1" dirty="0"/>
          </a:p>
        </p:txBody>
      </p:sp>
      <p:sp>
        <p:nvSpPr>
          <p:cNvPr id="160" name="Управляющая кнопка: настраиваемая 159">
            <a:hlinkClick r:id="rId54" action="ppaction://hlinksldjump" highlightClick="1"/>
          </p:cNvPr>
          <p:cNvSpPr/>
          <p:nvPr/>
        </p:nvSpPr>
        <p:spPr>
          <a:xfrm>
            <a:off x="4714876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45</a:t>
            </a:r>
            <a:endParaRPr lang="ru-RU" sz="2800" b="1" dirty="0"/>
          </a:p>
        </p:txBody>
      </p:sp>
      <p:sp>
        <p:nvSpPr>
          <p:cNvPr id="161" name="Управляющая кнопка: настраиваемая 160">
            <a:hlinkClick r:id="rId55" action="ppaction://hlinksldjump" highlightClick="1"/>
          </p:cNvPr>
          <p:cNvSpPr/>
          <p:nvPr/>
        </p:nvSpPr>
        <p:spPr>
          <a:xfrm>
            <a:off x="5857884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46</a:t>
            </a:r>
            <a:endParaRPr lang="ru-RU" sz="2800" b="1" dirty="0"/>
          </a:p>
        </p:txBody>
      </p:sp>
      <p:sp>
        <p:nvSpPr>
          <p:cNvPr id="162" name="Управляющая кнопка: настраиваемая 161">
            <a:hlinkClick r:id="rId56" action="ppaction://hlinksldjump" highlightClick="1"/>
          </p:cNvPr>
          <p:cNvSpPr/>
          <p:nvPr/>
        </p:nvSpPr>
        <p:spPr>
          <a:xfrm>
            <a:off x="7000892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47</a:t>
            </a:r>
            <a:endParaRPr lang="ru-RU" sz="2800" b="1" dirty="0"/>
          </a:p>
        </p:txBody>
      </p:sp>
      <p:sp>
        <p:nvSpPr>
          <p:cNvPr id="163" name="Управляющая кнопка: настраиваемая 162">
            <a:hlinkClick r:id="rId57" action="ppaction://hlinksldjump" highlightClick="1"/>
          </p:cNvPr>
          <p:cNvSpPr/>
          <p:nvPr/>
        </p:nvSpPr>
        <p:spPr>
          <a:xfrm>
            <a:off x="814390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48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Управляющая кнопка: настраиваемая 19">
            <a:hlinkClick r:id="rId3" action="ppaction://hlinksldjump" highlightClick="1"/>
          </p:cNvPr>
          <p:cNvSpPr/>
          <p:nvPr/>
        </p:nvSpPr>
        <p:spPr>
          <a:xfrm>
            <a:off x="4714876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53</a:t>
            </a:r>
            <a:endParaRPr lang="ru-RU" sz="2800" b="1" dirty="0"/>
          </a:p>
        </p:txBody>
      </p:sp>
      <p:sp>
        <p:nvSpPr>
          <p:cNvPr id="21" name="Управляющая кнопка: настраиваемая 20">
            <a:hlinkClick r:id="rId4" action="ppaction://hlinksldjump" highlightClick="1"/>
          </p:cNvPr>
          <p:cNvSpPr/>
          <p:nvPr/>
        </p:nvSpPr>
        <p:spPr>
          <a:xfrm>
            <a:off x="5857884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54</a:t>
            </a:r>
            <a:endParaRPr lang="ru-RU" sz="2800" b="1" dirty="0"/>
          </a:p>
        </p:txBody>
      </p:sp>
      <p:sp>
        <p:nvSpPr>
          <p:cNvPr id="22" name="Управляющая кнопка: настраиваемая 21">
            <a:hlinkClick r:id="rId5" action="ppaction://hlinksldjump" highlightClick="1"/>
          </p:cNvPr>
          <p:cNvSpPr/>
          <p:nvPr/>
        </p:nvSpPr>
        <p:spPr>
          <a:xfrm>
            <a:off x="7000892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55</a:t>
            </a:r>
            <a:endParaRPr lang="ru-RU" sz="2800" b="1" dirty="0"/>
          </a:p>
        </p:txBody>
      </p:sp>
      <p:sp>
        <p:nvSpPr>
          <p:cNvPr id="23" name="Управляющая кнопка: настраиваемая 22">
            <a:hlinkClick r:id="rId6" action="ppaction://hlinksldjump" highlightClick="1"/>
          </p:cNvPr>
          <p:cNvSpPr/>
          <p:nvPr/>
        </p:nvSpPr>
        <p:spPr>
          <a:xfrm>
            <a:off x="814390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56</a:t>
            </a:r>
            <a:endParaRPr lang="ru-RU" sz="2800" b="1" dirty="0"/>
          </a:p>
        </p:txBody>
      </p:sp>
      <p:cxnSp>
        <p:nvCxnSpPr>
          <p:cNvPr id="110" name="Прямая соединительная линия 109"/>
          <p:cNvCxnSpPr/>
          <p:nvPr/>
        </p:nvCxnSpPr>
        <p:spPr>
          <a:xfrm rot="5400000" flipH="1" flipV="1">
            <a:off x="3714744" y="6143644"/>
            <a:ext cx="571504" cy="2857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1" name="Прямая соединительная линия 110"/>
          <p:cNvCxnSpPr/>
          <p:nvPr/>
        </p:nvCxnSpPr>
        <p:spPr>
          <a:xfrm rot="16200000" flipH="1">
            <a:off x="3643306" y="6357958"/>
            <a:ext cx="285752" cy="142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2" name="Управляющая кнопка: настраиваемая 111">
            <a:hlinkClick r:id="rId7" action="ppaction://hlinksldjump" highlightClick="1"/>
          </p:cNvPr>
          <p:cNvSpPr/>
          <p:nvPr/>
        </p:nvSpPr>
        <p:spPr>
          <a:xfrm>
            <a:off x="242886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51</a:t>
            </a:r>
            <a:endParaRPr lang="ru-RU" sz="2800" b="1" dirty="0"/>
          </a:p>
        </p:txBody>
      </p:sp>
      <p:sp>
        <p:nvSpPr>
          <p:cNvPr id="113" name="Управляющая кнопка: настраиваемая 112">
            <a:hlinkClick r:id="rId8" action="ppaction://hlinksldjump" highlightClick="1"/>
          </p:cNvPr>
          <p:cNvSpPr/>
          <p:nvPr/>
        </p:nvSpPr>
        <p:spPr>
          <a:xfrm>
            <a:off x="135729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50</a:t>
            </a:r>
            <a:endParaRPr lang="ru-RU" sz="2800" b="1" dirty="0"/>
          </a:p>
        </p:txBody>
      </p:sp>
      <p:sp>
        <p:nvSpPr>
          <p:cNvPr id="114" name="Управляющая кнопка: настраиваемая 113">
            <a:hlinkClick r:id="rId9" action="ppaction://hlinksldjump" highlightClick="1"/>
          </p:cNvPr>
          <p:cNvSpPr/>
          <p:nvPr/>
        </p:nvSpPr>
        <p:spPr>
          <a:xfrm>
            <a:off x="28572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49</a:t>
            </a:r>
            <a:endParaRPr lang="ru-RU" sz="2800" b="1" dirty="0"/>
          </a:p>
        </p:txBody>
      </p:sp>
      <p:sp>
        <p:nvSpPr>
          <p:cNvPr id="115" name="Управляющая кнопка: настраиваемая 114">
            <a:hlinkClick r:id="rId10" action="ppaction://hlinksldjump" highlightClick="1"/>
          </p:cNvPr>
          <p:cNvSpPr/>
          <p:nvPr/>
        </p:nvSpPr>
        <p:spPr>
          <a:xfrm>
            <a:off x="28572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116" name="Управляющая кнопка: настраиваемая 115">
            <a:hlinkClick r:id="rId11" action="ppaction://hlinksldjump" highlightClick="1"/>
          </p:cNvPr>
          <p:cNvSpPr/>
          <p:nvPr/>
        </p:nvSpPr>
        <p:spPr>
          <a:xfrm>
            <a:off x="135729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117" name="Управляющая кнопка: настраиваемая 116">
            <a:hlinkClick r:id="rId12" action="ppaction://hlinksldjump" highlightClick="1"/>
          </p:cNvPr>
          <p:cNvSpPr/>
          <p:nvPr/>
        </p:nvSpPr>
        <p:spPr>
          <a:xfrm>
            <a:off x="2428860" y="215308"/>
            <a:ext cx="644400" cy="784800"/>
          </a:xfrm>
          <a:prstGeom prst="actionButtonBlank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118" name="Управляющая кнопка: настраиваемая 117">
            <a:hlinkClick r:id="rId13" action="ppaction://hlinksldjump" highlightClick="1"/>
          </p:cNvPr>
          <p:cNvSpPr/>
          <p:nvPr/>
        </p:nvSpPr>
        <p:spPr>
          <a:xfrm>
            <a:off x="3571868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119" name="Управляющая кнопка: настраиваемая 118">
            <a:hlinkClick r:id="rId14" action="ppaction://hlinksldjump" highlightClick="1"/>
          </p:cNvPr>
          <p:cNvSpPr/>
          <p:nvPr/>
        </p:nvSpPr>
        <p:spPr>
          <a:xfrm>
            <a:off x="4714876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120" name="Управляющая кнопка: настраиваемая 119">
            <a:hlinkClick r:id="rId15" action="ppaction://hlinksldjump" highlightClick="1"/>
          </p:cNvPr>
          <p:cNvSpPr/>
          <p:nvPr/>
        </p:nvSpPr>
        <p:spPr>
          <a:xfrm>
            <a:off x="5857884" y="215308"/>
            <a:ext cx="644400" cy="784800"/>
          </a:xfrm>
          <a:prstGeom prst="actionButtonBlank">
            <a:avLst/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6</a:t>
            </a:r>
            <a:endParaRPr lang="ru-RU" sz="2800" b="1" dirty="0"/>
          </a:p>
        </p:txBody>
      </p:sp>
      <p:sp>
        <p:nvSpPr>
          <p:cNvPr id="121" name="Управляющая кнопка: настраиваемая 120">
            <a:hlinkClick r:id="rId16" action="ppaction://hlinksldjump" highlightClick="1"/>
          </p:cNvPr>
          <p:cNvSpPr/>
          <p:nvPr/>
        </p:nvSpPr>
        <p:spPr>
          <a:xfrm>
            <a:off x="7000892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7</a:t>
            </a:r>
            <a:endParaRPr lang="ru-RU" sz="2800" b="1" dirty="0"/>
          </a:p>
        </p:txBody>
      </p:sp>
      <p:sp>
        <p:nvSpPr>
          <p:cNvPr id="122" name="Управляющая кнопка: настраиваемая 121">
            <a:hlinkClick r:id="rId17" action="ppaction://hlinksldjump" highlightClick="1"/>
          </p:cNvPr>
          <p:cNvSpPr/>
          <p:nvPr/>
        </p:nvSpPr>
        <p:spPr>
          <a:xfrm>
            <a:off x="814390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8</a:t>
            </a:r>
            <a:endParaRPr lang="ru-RU" sz="2800" b="1" dirty="0"/>
          </a:p>
        </p:txBody>
      </p:sp>
      <p:sp>
        <p:nvSpPr>
          <p:cNvPr id="123" name="Управляющая кнопка: настраиваемая 122">
            <a:hlinkClick r:id="rId18" action="ppaction://hlinksldjump" highlightClick="1"/>
          </p:cNvPr>
          <p:cNvSpPr/>
          <p:nvPr/>
        </p:nvSpPr>
        <p:spPr>
          <a:xfrm>
            <a:off x="28572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9</a:t>
            </a:r>
            <a:endParaRPr lang="ru-RU" sz="2800" b="1" dirty="0"/>
          </a:p>
        </p:txBody>
      </p:sp>
      <p:sp>
        <p:nvSpPr>
          <p:cNvPr id="124" name="Управляющая кнопка: настраиваемая 123">
            <a:hlinkClick r:id="rId19" action="ppaction://hlinksldjump" highlightClick="1"/>
          </p:cNvPr>
          <p:cNvSpPr/>
          <p:nvPr/>
        </p:nvSpPr>
        <p:spPr>
          <a:xfrm>
            <a:off x="135729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10</a:t>
            </a:r>
            <a:endParaRPr lang="ru-RU" sz="2800" b="1" dirty="0"/>
          </a:p>
        </p:txBody>
      </p:sp>
      <p:sp>
        <p:nvSpPr>
          <p:cNvPr id="125" name="Управляющая кнопка: настраиваемая 124">
            <a:hlinkClick r:id="rId20" action="ppaction://hlinksldjump" highlightClick="1"/>
          </p:cNvPr>
          <p:cNvSpPr/>
          <p:nvPr/>
        </p:nvSpPr>
        <p:spPr>
          <a:xfrm>
            <a:off x="242886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11</a:t>
            </a:r>
            <a:endParaRPr lang="ru-RU" sz="2800" b="1" dirty="0"/>
          </a:p>
        </p:txBody>
      </p:sp>
      <p:sp>
        <p:nvSpPr>
          <p:cNvPr id="126" name="Управляющая кнопка: настраиваемая 125">
            <a:hlinkClick r:id="rId21" action="ppaction://hlinksldjump" highlightClick="1"/>
          </p:cNvPr>
          <p:cNvSpPr/>
          <p:nvPr/>
        </p:nvSpPr>
        <p:spPr>
          <a:xfrm>
            <a:off x="3571868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12</a:t>
            </a:r>
            <a:endParaRPr lang="ru-RU" sz="2800" b="1" dirty="0"/>
          </a:p>
        </p:txBody>
      </p:sp>
      <p:sp>
        <p:nvSpPr>
          <p:cNvPr id="127" name="Управляющая кнопка: настраиваемая 126">
            <a:hlinkClick r:id="rId22" action="ppaction://hlinksldjump" highlightClick="1"/>
          </p:cNvPr>
          <p:cNvSpPr/>
          <p:nvPr/>
        </p:nvSpPr>
        <p:spPr>
          <a:xfrm>
            <a:off x="4714876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13</a:t>
            </a:r>
            <a:endParaRPr lang="ru-RU" sz="2800" b="1" dirty="0"/>
          </a:p>
        </p:txBody>
      </p:sp>
      <p:sp>
        <p:nvSpPr>
          <p:cNvPr id="128" name="Управляющая кнопка: настраиваемая 127">
            <a:hlinkClick r:id="rId23" action="ppaction://hlinksldjump" highlightClick="1"/>
          </p:cNvPr>
          <p:cNvSpPr/>
          <p:nvPr/>
        </p:nvSpPr>
        <p:spPr>
          <a:xfrm>
            <a:off x="5857884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14</a:t>
            </a:r>
            <a:endParaRPr lang="ru-RU" sz="2800" b="1" dirty="0"/>
          </a:p>
        </p:txBody>
      </p:sp>
      <p:sp>
        <p:nvSpPr>
          <p:cNvPr id="129" name="Управляющая кнопка: настраиваемая 128">
            <a:hlinkClick r:id="rId24" action="ppaction://hlinksldjump" highlightClick="1"/>
          </p:cNvPr>
          <p:cNvSpPr/>
          <p:nvPr/>
        </p:nvSpPr>
        <p:spPr>
          <a:xfrm>
            <a:off x="7000892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15</a:t>
            </a:r>
            <a:endParaRPr lang="ru-RU" sz="2800" b="1" dirty="0"/>
          </a:p>
        </p:txBody>
      </p:sp>
      <p:sp>
        <p:nvSpPr>
          <p:cNvPr id="130" name="Управляющая кнопка: настраиваемая 129">
            <a:hlinkClick r:id="rId25" action="ppaction://hlinksldjump" highlightClick="1"/>
          </p:cNvPr>
          <p:cNvSpPr/>
          <p:nvPr/>
        </p:nvSpPr>
        <p:spPr>
          <a:xfrm>
            <a:off x="814390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16</a:t>
            </a:r>
            <a:endParaRPr lang="ru-RU" sz="2800" b="1" dirty="0"/>
          </a:p>
        </p:txBody>
      </p:sp>
      <p:sp>
        <p:nvSpPr>
          <p:cNvPr id="131" name="Управляющая кнопка: настраиваемая 130">
            <a:hlinkClick r:id="rId26" action="ppaction://hlinksldjump" highlightClick="1"/>
          </p:cNvPr>
          <p:cNvSpPr/>
          <p:nvPr/>
        </p:nvSpPr>
        <p:spPr>
          <a:xfrm>
            <a:off x="28572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17</a:t>
            </a:r>
            <a:endParaRPr lang="ru-RU" sz="2800" b="1" dirty="0"/>
          </a:p>
        </p:txBody>
      </p:sp>
      <p:sp>
        <p:nvSpPr>
          <p:cNvPr id="132" name="Управляющая кнопка: настраиваемая 131">
            <a:hlinkClick r:id="rId27" action="ppaction://hlinksldjump" highlightClick="1"/>
          </p:cNvPr>
          <p:cNvSpPr/>
          <p:nvPr/>
        </p:nvSpPr>
        <p:spPr>
          <a:xfrm>
            <a:off x="135729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18</a:t>
            </a:r>
            <a:endParaRPr lang="ru-RU" sz="2800" b="1" dirty="0"/>
          </a:p>
        </p:txBody>
      </p:sp>
      <p:sp>
        <p:nvSpPr>
          <p:cNvPr id="133" name="Управляющая кнопка: настраиваемая 132">
            <a:hlinkClick r:id="rId28" action="ppaction://hlinksldjump" highlightClick="1"/>
          </p:cNvPr>
          <p:cNvSpPr/>
          <p:nvPr/>
        </p:nvSpPr>
        <p:spPr>
          <a:xfrm>
            <a:off x="242886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19</a:t>
            </a:r>
            <a:endParaRPr lang="ru-RU" sz="2800" b="1" dirty="0"/>
          </a:p>
        </p:txBody>
      </p:sp>
      <p:sp>
        <p:nvSpPr>
          <p:cNvPr id="134" name="Управляющая кнопка: настраиваемая 133">
            <a:hlinkClick r:id="rId29" action="ppaction://hlinksldjump" highlightClick="1"/>
          </p:cNvPr>
          <p:cNvSpPr/>
          <p:nvPr/>
        </p:nvSpPr>
        <p:spPr>
          <a:xfrm>
            <a:off x="3571868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20</a:t>
            </a:r>
            <a:endParaRPr lang="ru-RU" sz="2800" b="1" dirty="0"/>
          </a:p>
        </p:txBody>
      </p:sp>
      <p:sp>
        <p:nvSpPr>
          <p:cNvPr id="135" name="Управляющая кнопка: настраиваемая 134">
            <a:hlinkClick r:id="rId30" action="ppaction://hlinksldjump" highlightClick="1"/>
          </p:cNvPr>
          <p:cNvSpPr/>
          <p:nvPr/>
        </p:nvSpPr>
        <p:spPr>
          <a:xfrm>
            <a:off x="4714876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21</a:t>
            </a:r>
            <a:endParaRPr lang="ru-RU" sz="2800" b="1" dirty="0"/>
          </a:p>
        </p:txBody>
      </p:sp>
      <p:sp>
        <p:nvSpPr>
          <p:cNvPr id="136" name="Управляющая кнопка: настраиваемая 135">
            <a:hlinkClick r:id="rId31" action="ppaction://hlinksldjump" highlightClick="1"/>
          </p:cNvPr>
          <p:cNvSpPr/>
          <p:nvPr/>
        </p:nvSpPr>
        <p:spPr>
          <a:xfrm>
            <a:off x="5857884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22</a:t>
            </a:r>
            <a:endParaRPr lang="ru-RU" sz="2800" b="1" dirty="0"/>
          </a:p>
        </p:txBody>
      </p:sp>
      <p:sp>
        <p:nvSpPr>
          <p:cNvPr id="137" name="Управляющая кнопка: настраиваемая 136">
            <a:hlinkClick r:id="rId32" action="ppaction://hlinksldjump" highlightClick="1"/>
          </p:cNvPr>
          <p:cNvSpPr/>
          <p:nvPr/>
        </p:nvSpPr>
        <p:spPr>
          <a:xfrm>
            <a:off x="7000892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23</a:t>
            </a:r>
            <a:endParaRPr lang="ru-RU" sz="2800" b="1" dirty="0"/>
          </a:p>
        </p:txBody>
      </p:sp>
      <p:sp>
        <p:nvSpPr>
          <p:cNvPr id="138" name="Управляющая кнопка: настраиваемая 137">
            <a:hlinkClick r:id="rId33" action="ppaction://hlinksldjump" highlightClick="1"/>
          </p:cNvPr>
          <p:cNvSpPr/>
          <p:nvPr/>
        </p:nvSpPr>
        <p:spPr>
          <a:xfrm>
            <a:off x="814390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24</a:t>
            </a:r>
            <a:endParaRPr lang="ru-RU" sz="2800" b="1" dirty="0"/>
          </a:p>
        </p:txBody>
      </p:sp>
      <p:sp>
        <p:nvSpPr>
          <p:cNvPr id="139" name="Управляющая кнопка: настраиваемая 138">
            <a:hlinkClick r:id="rId34" action="ppaction://hlinksldjump" highlightClick="1"/>
          </p:cNvPr>
          <p:cNvSpPr/>
          <p:nvPr/>
        </p:nvSpPr>
        <p:spPr>
          <a:xfrm>
            <a:off x="28572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25</a:t>
            </a:r>
            <a:endParaRPr lang="ru-RU" sz="2800" b="1" dirty="0"/>
          </a:p>
        </p:txBody>
      </p:sp>
      <p:sp>
        <p:nvSpPr>
          <p:cNvPr id="140" name="Управляющая кнопка: настраиваемая 139">
            <a:hlinkClick r:id="rId35" action="ppaction://hlinksldjump" highlightClick="1"/>
          </p:cNvPr>
          <p:cNvSpPr/>
          <p:nvPr/>
        </p:nvSpPr>
        <p:spPr>
          <a:xfrm>
            <a:off x="135729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26</a:t>
            </a:r>
            <a:endParaRPr lang="ru-RU" sz="2800" b="1" dirty="0"/>
          </a:p>
        </p:txBody>
      </p:sp>
      <p:sp>
        <p:nvSpPr>
          <p:cNvPr id="141" name="Управляющая кнопка: настраиваемая 140">
            <a:hlinkClick r:id="rId36" action="ppaction://hlinksldjump" highlightClick="1"/>
          </p:cNvPr>
          <p:cNvSpPr/>
          <p:nvPr/>
        </p:nvSpPr>
        <p:spPr>
          <a:xfrm>
            <a:off x="242886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27</a:t>
            </a:r>
            <a:endParaRPr lang="ru-RU" sz="2800" b="1" dirty="0"/>
          </a:p>
        </p:txBody>
      </p:sp>
      <p:sp>
        <p:nvSpPr>
          <p:cNvPr id="142" name="Управляющая кнопка: настраиваемая 141">
            <a:hlinkClick r:id="rId37" action="ppaction://hlinksldjump" highlightClick="1"/>
          </p:cNvPr>
          <p:cNvSpPr/>
          <p:nvPr/>
        </p:nvSpPr>
        <p:spPr>
          <a:xfrm>
            <a:off x="3571868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28</a:t>
            </a:r>
            <a:endParaRPr lang="ru-RU" sz="2800" b="1" dirty="0"/>
          </a:p>
        </p:txBody>
      </p:sp>
      <p:sp>
        <p:nvSpPr>
          <p:cNvPr id="143" name="Управляющая кнопка: настраиваемая 142">
            <a:hlinkClick r:id="rId38" action="ppaction://hlinksldjump" highlightClick="1"/>
          </p:cNvPr>
          <p:cNvSpPr/>
          <p:nvPr/>
        </p:nvSpPr>
        <p:spPr>
          <a:xfrm>
            <a:off x="4714876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29</a:t>
            </a:r>
            <a:endParaRPr lang="ru-RU" sz="2800" b="1" dirty="0"/>
          </a:p>
        </p:txBody>
      </p:sp>
      <p:sp>
        <p:nvSpPr>
          <p:cNvPr id="144" name="Управляющая кнопка: настраиваемая 143">
            <a:hlinkClick r:id="rId39" action="ppaction://hlinksldjump" highlightClick="1"/>
          </p:cNvPr>
          <p:cNvSpPr/>
          <p:nvPr/>
        </p:nvSpPr>
        <p:spPr>
          <a:xfrm>
            <a:off x="5857884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30</a:t>
            </a:r>
            <a:endParaRPr lang="ru-RU" sz="2800" b="1" dirty="0"/>
          </a:p>
        </p:txBody>
      </p:sp>
      <p:sp>
        <p:nvSpPr>
          <p:cNvPr id="145" name="Управляющая кнопка: настраиваемая 144">
            <a:hlinkClick r:id="rId40" action="ppaction://hlinksldjump" highlightClick="1"/>
          </p:cNvPr>
          <p:cNvSpPr/>
          <p:nvPr/>
        </p:nvSpPr>
        <p:spPr>
          <a:xfrm>
            <a:off x="7000892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31</a:t>
            </a:r>
            <a:endParaRPr lang="ru-RU" sz="2800" b="1" dirty="0"/>
          </a:p>
        </p:txBody>
      </p:sp>
      <p:sp>
        <p:nvSpPr>
          <p:cNvPr id="146" name="Управляющая кнопка: настраиваемая 145">
            <a:hlinkClick r:id="rId41" action="ppaction://hlinksldjump" highlightClick="1"/>
          </p:cNvPr>
          <p:cNvSpPr/>
          <p:nvPr/>
        </p:nvSpPr>
        <p:spPr>
          <a:xfrm>
            <a:off x="814390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32</a:t>
            </a:r>
            <a:endParaRPr lang="ru-RU" sz="2800" b="1" dirty="0"/>
          </a:p>
        </p:txBody>
      </p:sp>
      <p:sp>
        <p:nvSpPr>
          <p:cNvPr id="147" name="Управляющая кнопка: настраиваемая 146">
            <a:hlinkClick r:id="rId42" action="ppaction://hlinksldjump" highlightClick="1"/>
          </p:cNvPr>
          <p:cNvSpPr/>
          <p:nvPr/>
        </p:nvSpPr>
        <p:spPr>
          <a:xfrm>
            <a:off x="28572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33</a:t>
            </a:r>
            <a:endParaRPr lang="ru-RU" sz="2800" b="1" dirty="0"/>
          </a:p>
        </p:txBody>
      </p:sp>
      <p:sp>
        <p:nvSpPr>
          <p:cNvPr id="148" name="Управляющая кнопка: настраиваемая 147">
            <a:hlinkClick r:id="rId43" action="ppaction://hlinksldjump" highlightClick="1"/>
          </p:cNvPr>
          <p:cNvSpPr/>
          <p:nvPr/>
        </p:nvSpPr>
        <p:spPr>
          <a:xfrm>
            <a:off x="135729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34</a:t>
            </a:r>
            <a:endParaRPr lang="ru-RU" sz="2800" b="1" dirty="0"/>
          </a:p>
        </p:txBody>
      </p:sp>
      <p:sp>
        <p:nvSpPr>
          <p:cNvPr id="149" name="Управляющая кнопка: настраиваемая 148">
            <a:hlinkClick r:id="rId44" action="ppaction://hlinksldjump" highlightClick="1"/>
          </p:cNvPr>
          <p:cNvSpPr/>
          <p:nvPr/>
        </p:nvSpPr>
        <p:spPr>
          <a:xfrm>
            <a:off x="242886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35</a:t>
            </a:r>
            <a:endParaRPr lang="ru-RU" sz="2800" b="1" dirty="0"/>
          </a:p>
        </p:txBody>
      </p:sp>
      <p:sp>
        <p:nvSpPr>
          <p:cNvPr id="150" name="Управляющая кнопка: настраиваемая 149">
            <a:hlinkClick r:id="rId45" action="ppaction://hlinksldjump" highlightClick="1"/>
          </p:cNvPr>
          <p:cNvSpPr/>
          <p:nvPr/>
        </p:nvSpPr>
        <p:spPr>
          <a:xfrm>
            <a:off x="3571868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36</a:t>
            </a:r>
            <a:endParaRPr lang="ru-RU" sz="2800" b="1" dirty="0"/>
          </a:p>
        </p:txBody>
      </p:sp>
      <p:sp>
        <p:nvSpPr>
          <p:cNvPr id="151" name="Управляющая кнопка: настраиваемая 150">
            <a:hlinkClick r:id="rId46" action="ppaction://hlinksldjump" highlightClick="1"/>
          </p:cNvPr>
          <p:cNvSpPr/>
          <p:nvPr/>
        </p:nvSpPr>
        <p:spPr>
          <a:xfrm>
            <a:off x="4714876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37</a:t>
            </a:r>
            <a:endParaRPr lang="ru-RU" sz="2800" b="1" dirty="0"/>
          </a:p>
        </p:txBody>
      </p:sp>
      <p:sp>
        <p:nvSpPr>
          <p:cNvPr id="152" name="Управляющая кнопка: настраиваемая 151">
            <a:hlinkClick r:id="rId47" action="ppaction://hlinksldjump" highlightClick="1"/>
          </p:cNvPr>
          <p:cNvSpPr/>
          <p:nvPr/>
        </p:nvSpPr>
        <p:spPr>
          <a:xfrm>
            <a:off x="5857884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38</a:t>
            </a:r>
            <a:endParaRPr lang="ru-RU" sz="2800" b="1" dirty="0"/>
          </a:p>
        </p:txBody>
      </p:sp>
      <p:sp>
        <p:nvSpPr>
          <p:cNvPr id="153" name="Управляющая кнопка: настраиваемая 152">
            <a:hlinkClick r:id="rId48" action="ppaction://hlinksldjump" highlightClick="1"/>
          </p:cNvPr>
          <p:cNvSpPr/>
          <p:nvPr/>
        </p:nvSpPr>
        <p:spPr>
          <a:xfrm>
            <a:off x="7000892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39</a:t>
            </a:r>
            <a:endParaRPr lang="ru-RU" sz="2800" b="1" dirty="0"/>
          </a:p>
        </p:txBody>
      </p:sp>
      <p:sp>
        <p:nvSpPr>
          <p:cNvPr id="154" name="Управляющая кнопка: настраиваемая 153">
            <a:hlinkClick r:id="rId49" action="ppaction://hlinksldjump" highlightClick="1"/>
          </p:cNvPr>
          <p:cNvSpPr/>
          <p:nvPr/>
        </p:nvSpPr>
        <p:spPr>
          <a:xfrm>
            <a:off x="814390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40</a:t>
            </a:r>
            <a:endParaRPr lang="ru-RU" sz="2800" b="1" dirty="0"/>
          </a:p>
        </p:txBody>
      </p:sp>
      <p:sp>
        <p:nvSpPr>
          <p:cNvPr id="155" name="Управляющая кнопка: настраиваемая 154">
            <a:hlinkClick r:id="rId50" action="ppaction://hlinksldjump" highlightClick="1"/>
          </p:cNvPr>
          <p:cNvSpPr/>
          <p:nvPr/>
        </p:nvSpPr>
        <p:spPr>
          <a:xfrm>
            <a:off x="28572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41</a:t>
            </a:r>
            <a:endParaRPr lang="ru-RU" sz="2800" b="1" dirty="0"/>
          </a:p>
        </p:txBody>
      </p:sp>
      <p:sp>
        <p:nvSpPr>
          <p:cNvPr id="156" name="Управляющая кнопка: настраиваемая 155">
            <a:hlinkClick r:id="rId51" action="ppaction://hlinksldjump" highlightClick="1"/>
          </p:cNvPr>
          <p:cNvSpPr/>
          <p:nvPr/>
        </p:nvSpPr>
        <p:spPr>
          <a:xfrm>
            <a:off x="135729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42</a:t>
            </a:r>
            <a:endParaRPr lang="ru-RU" sz="2800" b="1" dirty="0"/>
          </a:p>
        </p:txBody>
      </p:sp>
      <p:sp>
        <p:nvSpPr>
          <p:cNvPr id="157" name="Управляющая кнопка: настраиваемая 156">
            <a:hlinkClick r:id="rId52" action="ppaction://hlinksldjump" highlightClick="1"/>
          </p:cNvPr>
          <p:cNvSpPr/>
          <p:nvPr/>
        </p:nvSpPr>
        <p:spPr>
          <a:xfrm>
            <a:off x="242886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43</a:t>
            </a:r>
            <a:endParaRPr lang="ru-RU" sz="2800" b="1" dirty="0"/>
          </a:p>
        </p:txBody>
      </p:sp>
      <p:sp>
        <p:nvSpPr>
          <p:cNvPr id="158" name="Управляющая кнопка: настраиваемая 157">
            <a:hlinkClick r:id="rId53" action="ppaction://hlinksldjump" highlightClick="1"/>
          </p:cNvPr>
          <p:cNvSpPr/>
          <p:nvPr/>
        </p:nvSpPr>
        <p:spPr>
          <a:xfrm>
            <a:off x="3571868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44</a:t>
            </a:r>
            <a:endParaRPr lang="ru-RU" sz="2800" b="1" dirty="0"/>
          </a:p>
        </p:txBody>
      </p:sp>
      <p:sp>
        <p:nvSpPr>
          <p:cNvPr id="159" name="Управляющая кнопка: настраиваемая 158">
            <a:hlinkClick r:id="rId54" action="ppaction://hlinksldjump" highlightClick="1"/>
          </p:cNvPr>
          <p:cNvSpPr/>
          <p:nvPr/>
        </p:nvSpPr>
        <p:spPr>
          <a:xfrm>
            <a:off x="4714876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45</a:t>
            </a:r>
            <a:endParaRPr lang="ru-RU" sz="2800" b="1" dirty="0"/>
          </a:p>
        </p:txBody>
      </p:sp>
      <p:sp>
        <p:nvSpPr>
          <p:cNvPr id="160" name="Управляющая кнопка: настраиваемая 159">
            <a:hlinkClick r:id="rId55" action="ppaction://hlinksldjump" highlightClick="1"/>
          </p:cNvPr>
          <p:cNvSpPr/>
          <p:nvPr/>
        </p:nvSpPr>
        <p:spPr>
          <a:xfrm>
            <a:off x="5857884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46</a:t>
            </a:r>
            <a:endParaRPr lang="ru-RU" sz="2800" b="1" dirty="0"/>
          </a:p>
        </p:txBody>
      </p:sp>
      <p:sp>
        <p:nvSpPr>
          <p:cNvPr id="161" name="Управляющая кнопка: настраиваемая 160">
            <a:hlinkClick r:id="rId56" action="ppaction://hlinksldjump" highlightClick="1"/>
          </p:cNvPr>
          <p:cNvSpPr/>
          <p:nvPr/>
        </p:nvSpPr>
        <p:spPr>
          <a:xfrm>
            <a:off x="7000892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47</a:t>
            </a:r>
            <a:endParaRPr lang="ru-RU" sz="2800" b="1" dirty="0"/>
          </a:p>
        </p:txBody>
      </p:sp>
      <p:sp>
        <p:nvSpPr>
          <p:cNvPr id="162" name="Управляющая кнопка: настраиваемая 161">
            <a:hlinkClick r:id="rId57" action="ppaction://hlinksldjump" highlightClick="1"/>
          </p:cNvPr>
          <p:cNvSpPr/>
          <p:nvPr/>
        </p:nvSpPr>
        <p:spPr>
          <a:xfrm>
            <a:off x="814390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48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Управляющая кнопка: настраиваемая 20">
            <a:hlinkClick r:id="rId3" action="ppaction://hlinksldjump" highlightClick="1"/>
          </p:cNvPr>
          <p:cNvSpPr/>
          <p:nvPr/>
        </p:nvSpPr>
        <p:spPr>
          <a:xfrm>
            <a:off x="5857884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54</a:t>
            </a:r>
            <a:endParaRPr lang="ru-RU" sz="2800" b="1" dirty="0"/>
          </a:p>
        </p:txBody>
      </p:sp>
      <p:sp>
        <p:nvSpPr>
          <p:cNvPr id="22" name="Управляющая кнопка: настраиваемая 21">
            <a:hlinkClick r:id="rId4" action="ppaction://hlinksldjump" highlightClick="1"/>
          </p:cNvPr>
          <p:cNvSpPr/>
          <p:nvPr/>
        </p:nvSpPr>
        <p:spPr>
          <a:xfrm>
            <a:off x="7000892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55</a:t>
            </a:r>
            <a:endParaRPr lang="ru-RU" sz="2800" b="1" dirty="0"/>
          </a:p>
        </p:txBody>
      </p:sp>
      <p:sp>
        <p:nvSpPr>
          <p:cNvPr id="23" name="Управляющая кнопка: настраиваемая 22">
            <a:hlinkClick r:id="rId5" action="ppaction://hlinksldjump" highlightClick="1"/>
          </p:cNvPr>
          <p:cNvSpPr/>
          <p:nvPr/>
        </p:nvSpPr>
        <p:spPr>
          <a:xfrm>
            <a:off x="814390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56</a:t>
            </a:r>
            <a:endParaRPr lang="ru-RU" sz="2800" b="1" dirty="0"/>
          </a:p>
        </p:txBody>
      </p:sp>
      <p:cxnSp>
        <p:nvCxnSpPr>
          <p:cNvPr id="114" name="Прямая соединительная линия 113"/>
          <p:cNvCxnSpPr/>
          <p:nvPr/>
        </p:nvCxnSpPr>
        <p:spPr>
          <a:xfrm rot="5400000" flipH="1" flipV="1">
            <a:off x="4857752" y="6143644"/>
            <a:ext cx="571504" cy="2857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5" name="Прямая соединительная линия 114"/>
          <p:cNvCxnSpPr/>
          <p:nvPr/>
        </p:nvCxnSpPr>
        <p:spPr>
          <a:xfrm rot="16200000" flipH="1">
            <a:off x="4786314" y="6357958"/>
            <a:ext cx="285752" cy="142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6" name="Управляющая кнопка: настраиваемая 115">
            <a:hlinkClick r:id="rId6" action="ppaction://hlinksldjump" highlightClick="1"/>
          </p:cNvPr>
          <p:cNvSpPr/>
          <p:nvPr/>
        </p:nvSpPr>
        <p:spPr>
          <a:xfrm>
            <a:off x="242886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51</a:t>
            </a:r>
            <a:endParaRPr lang="ru-RU" sz="2800" b="1" dirty="0"/>
          </a:p>
        </p:txBody>
      </p:sp>
      <p:sp>
        <p:nvSpPr>
          <p:cNvPr id="117" name="Управляющая кнопка: настраиваемая 116">
            <a:hlinkClick r:id="rId7" action="ppaction://hlinksldjump" highlightClick="1"/>
          </p:cNvPr>
          <p:cNvSpPr/>
          <p:nvPr/>
        </p:nvSpPr>
        <p:spPr>
          <a:xfrm>
            <a:off x="3571868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52</a:t>
            </a:r>
            <a:endParaRPr lang="ru-RU" sz="2800" b="1" dirty="0"/>
          </a:p>
        </p:txBody>
      </p:sp>
      <p:sp>
        <p:nvSpPr>
          <p:cNvPr id="118" name="Управляющая кнопка: настраиваемая 117">
            <a:hlinkClick r:id="rId8" action="ppaction://hlinksldjump" highlightClick="1"/>
          </p:cNvPr>
          <p:cNvSpPr/>
          <p:nvPr/>
        </p:nvSpPr>
        <p:spPr>
          <a:xfrm>
            <a:off x="135729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50</a:t>
            </a:r>
            <a:endParaRPr lang="ru-RU" sz="2800" b="1" dirty="0"/>
          </a:p>
        </p:txBody>
      </p:sp>
      <p:sp>
        <p:nvSpPr>
          <p:cNvPr id="119" name="Управляющая кнопка: настраиваемая 118">
            <a:hlinkClick r:id="rId9" action="ppaction://hlinksldjump" highlightClick="1"/>
          </p:cNvPr>
          <p:cNvSpPr/>
          <p:nvPr/>
        </p:nvSpPr>
        <p:spPr>
          <a:xfrm>
            <a:off x="28572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49</a:t>
            </a:r>
            <a:endParaRPr lang="ru-RU" sz="2800" b="1" dirty="0"/>
          </a:p>
        </p:txBody>
      </p:sp>
      <p:sp>
        <p:nvSpPr>
          <p:cNvPr id="120" name="Управляющая кнопка: настраиваемая 119">
            <a:hlinkClick r:id="rId10" action="ppaction://hlinksldjump" highlightClick="1"/>
          </p:cNvPr>
          <p:cNvSpPr/>
          <p:nvPr/>
        </p:nvSpPr>
        <p:spPr>
          <a:xfrm>
            <a:off x="28572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121" name="Управляющая кнопка: настраиваемая 120">
            <a:hlinkClick r:id="rId11" action="ppaction://hlinksldjump" highlightClick="1"/>
          </p:cNvPr>
          <p:cNvSpPr/>
          <p:nvPr/>
        </p:nvSpPr>
        <p:spPr>
          <a:xfrm>
            <a:off x="135729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122" name="Управляющая кнопка: настраиваемая 121">
            <a:hlinkClick r:id="rId12" action="ppaction://hlinksldjump" highlightClick="1"/>
          </p:cNvPr>
          <p:cNvSpPr/>
          <p:nvPr/>
        </p:nvSpPr>
        <p:spPr>
          <a:xfrm>
            <a:off x="2428860" y="215308"/>
            <a:ext cx="644400" cy="784800"/>
          </a:xfrm>
          <a:prstGeom prst="actionButtonBlank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123" name="Управляющая кнопка: настраиваемая 122">
            <a:hlinkClick r:id="rId13" action="ppaction://hlinksldjump" highlightClick="1"/>
          </p:cNvPr>
          <p:cNvSpPr/>
          <p:nvPr/>
        </p:nvSpPr>
        <p:spPr>
          <a:xfrm>
            <a:off x="3571868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124" name="Управляющая кнопка: настраиваемая 123">
            <a:hlinkClick r:id="rId14" action="ppaction://hlinksldjump" highlightClick="1"/>
          </p:cNvPr>
          <p:cNvSpPr/>
          <p:nvPr/>
        </p:nvSpPr>
        <p:spPr>
          <a:xfrm>
            <a:off x="4714876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125" name="Управляющая кнопка: настраиваемая 124">
            <a:hlinkClick r:id="rId15" action="ppaction://hlinksldjump" highlightClick="1"/>
          </p:cNvPr>
          <p:cNvSpPr/>
          <p:nvPr/>
        </p:nvSpPr>
        <p:spPr>
          <a:xfrm>
            <a:off x="5857884" y="215308"/>
            <a:ext cx="644400" cy="784800"/>
          </a:xfrm>
          <a:prstGeom prst="actionButtonBlank">
            <a:avLst/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6</a:t>
            </a:r>
            <a:endParaRPr lang="ru-RU" sz="2800" b="1" dirty="0"/>
          </a:p>
        </p:txBody>
      </p:sp>
      <p:sp>
        <p:nvSpPr>
          <p:cNvPr id="126" name="Управляющая кнопка: настраиваемая 125">
            <a:hlinkClick r:id="rId16" action="ppaction://hlinksldjump" highlightClick="1"/>
          </p:cNvPr>
          <p:cNvSpPr/>
          <p:nvPr/>
        </p:nvSpPr>
        <p:spPr>
          <a:xfrm>
            <a:off x="7000892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7</a:t>
            </a:r>
            <a:endParaRPr lang="ru-RU" sz="2800" b="1" dirty="0"/>
          </a:p>
        </p:txBody>
      </p:sp>
      <p:sp>
        <p:nvSpPr>
          <p:cNvPr id="127" name="Управляющая кнопка: настраиваемая 126">
            <a:hlinkClick r:id="rId17" action="ppaction://hlinksldjump" highlightClick="1"/>
          </p:cNvPr>
          <p:cNvSpPr/>
          <p:nvPr/>
        </p:nvSpPr>
        <p:spPr>
          <a:xfrm>
            <a:off x="814390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8</a:t>
            </a:r>
            <a:endParaRPr lang="ru-RU" sz="2800" b="1" dirty="0"/>
          </a:p>
        </p:txBody>
      </p:sp>
      <p:sp>
        <p:nvSpPr>
          <p:cNvPr id="128" name="Управляющая кнопка: настраиваемая 127">
            <a:hlinkClick r:id="rId18" action="ppaction://hlinksldjump" highlightClick="1"/>
          </p:cNvPr>
          <p:cNvSpPr/>
          <p:nvPr/>
        </p:nvSpPr>
        <p:spPr>
          <a:xfrm>
            <a:off x="28572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9</a:t>
            </a:r>
            <a:endParaRPr lang="ru-RU" sz="2800" b="1" dirty="0"/>
          </a:p>
        </p:txBody>
      </p:sp>
      <p:sp>
        <p:nvSpPr>
          <p:cNvPr id="129" name="Управляющая кнопка: настраиваемая 128">
            <a:hlinkClick r:id="rId19" action="ppaction://hlinksldjump" highlightClick="1"/>
          </p:cNvPr>
          <p:cNvSpPr/>
          <p:nvPr/>
        </p:nvSpPr>
        <p:spPr>
          <a:xfrm>
            <a:off x="135729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10</a:t>
            </a:r>
            <a:endParaRPr lang="ru-RU" sz="2800" b="1" dirty="0"/>
          </a:p>
        </p:txBody>
      </p:sp>
      <p:sp>
        <p:nvSpPr>
          <p:cNvPr id="130" name="Управляющая кнопка: настраиваемая 129">
            <a:hlinkClick r:id="rId20" action="ppaction://hlinksldjump" highlightClick="1"/>
          </p:cNvPr>
          <p:cNvSpPr/>
          <p:nvPr/>
        </p:nvSpPr>
        <p:spPr>
          <a:xfrm>
            <a:off x="242886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11</a:t>
            </a:r>
            <a:endParaRPr lang="ru-RU" sz="2800" b="1" dirty="0"/>
          </a:p>
        </p:txBody>
      </p:sp>
      <p:sp>
        <p:nvSpPr>
          <p:cNvPr id="131" name="Управляющая кнопка: настраиваемая 130">
            <a:hlinkClick r:id="rId21" action="ppaction://hlinksldjump" highlightClick="1"/>
          </p:cNvPr>
          <p:cNvSpPr/>
          <p:nvPr/>
        </p:nvSpPr>
        <p:spPr>
          <a:xfrm>
            <a:off x="3571868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12</a:t>
            </a:r>
            <a:endParaRPr lang="ru-RU" sz="2800" b="1" dirty="0"/>
          </a:p>
        </p:txBody>
      </p:sp>
      <p:sp>
        <p:nvSpPr>
          <p:cNvPr id="132" name="Управляющая кнопка: настраиваемая 131">
            <a:hlinkClick r:id="rId22" action="ppaction://hlinksldjump" highlightClick="1"/>
          </p:cNvPr>
          <p:cNvSpPr/>
          <p:nvPr/>
        </p:nvSpPr>
        <p:spPr>
          <a:xfrm>
            <a:off x="4714876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13</a:t>
            </a:r>
            <a:endParaRPr lang="ru-RU" sz="2800" b="1" dirty="0"/>
          </a:p>
        </p:txBody>
      </p:sp>
      <p:sp>
        <p:nvSpPr>
          <p:cNvPr id="133" name="Управляющая кнопка: настраиваемая 132">
            <a:hlinkClick r:id="rId23" action="ppaction://hlinksldjump" highlightClick="1"/>
          </p:cNvPr>
          <p:cNvSpPr/>
          <p:nvPr/>
        </p:nvSpPr>
        <p:spPr>
          <a:xfrm>
            <a:off x="5857884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14</a:t>
            </a:r>
            <a:endParaRPr lang="ru-RU" sz="2800" b="1" dirty="0"/>
          </a:p>
        </p:txBody>
      </p:sp>
      <p:sp>
        <p:nvSpPr>
          <p:cNvPr id="134" name="Управляющая кнопка: настраиваемая 133">
            <a:hlinkClick r:id="rId24" action="ppaction://hlinksldjump" highlightClick="1"/>
          </p:cNvPr>
          <p:cNvSpPr/>
          <p:nvPr/>
        </p:nvSpPr>
        <p:spPr>
          <a:xfrm>
            <a:off x="7000892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15</a:t>
            </a:r>
            <a:endParaRPr lang="ru-RU" sz="2800" b="1" dirty="0"/>
          </a:p>
        </p:txBody>
      </p:sp>
      <p:sp>
        <p:nvSpPr>
          <p:cNvPr id="135" name="Управляющая кнопка: настраиваемая 134">
            <a:hlinkClick r:id="rId25" action="ppaction://hlinksldjump" highlightClick="1"/>
          </p:cNvPr>
          <p:cNvSpPr/>
          <p:nvPr/>
        </p:nvSpPr>
        <p:spPr>
          <a:xfrm>
            <a:off x="814390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16</a:t>
            </a:r>
            <a:endParaRPr lang="ru-RU" sz="2800" b="1" dirty="0"/>
          </a:p>
        </p:txBody>
      </p:sp>
      <p:sp>
        <p:nvSpPr>
          <p:cNvPr id="136" name="Управляющая кнопка: настраиваемая 135">
            <a:hlinkClick r:id="rId26" action="ppaction://hlinksldjump" highlightClick="1"/>
          </p:cNvPr>
          <p:cNvSpPr/>
          <p:nvPr/>
        </p:nvSpPr>
        <p:spPr>
          <a:xfrm>
            <a:off x="28572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17</a:t>
            </a:r>
            <a:endParaRPr lang="ru-RU" sz="2800" b="1" dirty="0"/>
          </a:p>
        </p:txBody>
      </p:sp>
      <p:sp>
        <p:nvSpPr>
          <p:cNvPr id="137" name="Управляющая кнопка: настраиваемая 136">
            <a:hlinkClick r:id="rId27" action="ppaction://hlinksldjump" highlightClick="1"/>
          </p:cNvPr>
          <p:cNvSpPr/>
          <p:nvPr/>
        </p:nvSpPr>
        <p:spPr>
          <a:xfrm>
            <a:off x="135729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18</a:t>
            </a:r>
            <a:endParaRPr lang="ru-RU" sz="2800" b="1" dirty="0"/>
          </a:p>
        </p:txBody>
      </p:sp>
      <p:sp>
        <p:nvSpPr>
          <p:cNvPr id="138" name="Управляющая кнопка: настраиваемая 137">
            <a:hlinkClick r:id="rId28" action="ppaction://hlinksldjump" highlightClick="1"/>
          </p:cNvPr>
          <p:cNvSpPr/>
          <p:nvPr/>
        </p:nvSpPr>
        <p:spPr>
          <a:xfrm>
            <a:off x="242886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19</a:t>
            </a:r>
            <a:endParaRPr lang="ru-RU" sz="2800" b="1" dirty="0"/>
          </a:p>
        </p:txBody>
      </p:sp>
      <p:sp>
        <p:nvSpPr>
          <p:cNvPr id="139" name="Управляющая кнопка: настраиваемая 138">
            <a:hlinkClick r:id="rId29" action="ppaction://hlinksldjump" highlightClick="1"/>
          </p:cNvPr>
          <p:cNvSpPr/>
          <p:nvPr/>
        </p:nvSpPr>
        <p:spPr>
          <a:xfrm>
            <a:off x="3571868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20</a:t>
            </a:r>
            <a:endParaRPr lang="ru-RU" sz="2800" b="1" dirty="0"/>
          </a:p>
        </p:txBody>
      </p:sp>
      <p:sp>
        <p:nvSpPr>
          <p:cNvPr id="140" name="Управляющая кнопка: настраиваемая 139">
            <a:hlinkClick r:id="rId30" action="ppaction://hlinksldjump" highlightClick="1"/>
          </p:cNvPr>
          <p:cNvSpPr/>
          <p:nvPr/>
        </p:nvSpPr>
        <p:spPr>
          <a:xfrm>
            <a:off x="4714876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21</a:t>
            </a:r>
            <a:endParaRPr lang="ru-RU" sz="2800" b="1" dirty="0"/>
          </a:p>
        </p:txBody>
      </p:sp>
      <p:sp>
        <p:nvSpPr>
          <p:cNvPr id="141" name="Управляющая кнопка: настраиваемая 140">
            <a:hlinkClick r:id="rId31" action="ppaction://hlinksldjump" highlightClick="1"/>
          </p:cNvPr>
          <p:cNvSpPr/>
          <p:nvPr/>
        </p:nvSpPr>
        <p:spPr>
          <a:xfrm>
            <a:off x="5857884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22</a:t>
            </a:r>
            <a:endParaRPr lang="ru-RU" sz="2800" b="1" dirty="0"/>
          </a:p>
        </p:txBody>
      </p:sp>
      <p:sp>
        <p:nvSpPr>
          <p:cNvPr id="142" name="Управляющая кнопка: настраиваемая 141">
            <a:hlinkClick r:id="rId32" action="ppaction://hlinksldjump" highlightClick="1"/>
          </p:cNvPr>
          <p:cNvSpPr/>
          <p:nvPr/>
        </p:nvSpPr>
        <p:spPr>
          <a:xfrm>
            <a:off x="7000892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23</a:t>
            </a:r>
            <a:endParaRPr lang="ru-RU" sz="2800" b="1" dirty="0"/>
          </a:p>
        </p:txBody>
      </p:sp>
      <p:sp>
        <p:nvSpPr>
          <p:cNvPr id="143" name="Управляющая кнопка: настраиваемая 142">
            <a:hlinkClick r:id="rId33" action="ppaction://hlinksldjump" highlightClick="1"/>
          </p:cNvPr>
          <p:cNvSpPr/>
          <p:nvPr/>
        </p:nvSpPr>
        <p:spPr>
          <a:xfrm>
            <a:off x="814390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24</a:t>
            </a:r>
            <a:endParaRPr lang="ru-RU" sz="2800" b="1" dirty="0"/>
          </a:p>
        </p:txBody>
      </p:sp>
      <p:sp>
        <p:nvSpPr>
          <p:cNvPr id="144" name="Управляющая кнопка: настраиваемая 143">
            <a:hlinkClick r:id="rId34" action="ppaction://hlinksldjump" highlightClick="1"/>
          </p:cNvPr>
          <p:cNvSpPr/>
          <p:nvPr/>
        </p:nvSpPr>
        <p:spPr>
          <a:xfrm>
            <a:off x="28572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25</a:t>
            </a:r>
            <a:endParaRPr lang="ru-RU" sz="2800" b="1" dirty="0"/>
          </a:p>
        </p:txBody>
      </p:sp>
      <p:sp>
        <p:nvSpPr>
          <p:cNvPr id="145" name="Управляющая кнопка: настраиваемая 144">
            <a:hlinkClick r:id="rId35" action="ppaction://hlinksldjump" highlightClick="1"/>
          </p:cNvPr>
          <p:cNvSpPr/>
          <p:nvPr/>
        </p:nvSpPr>
        <p:spPr>
          <a:xfrm>
            <a:off x="135729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26</a:t>
            </a:r>
            <a:endParaRPr lang="ru-RU" sz="2800" b="1" dirty="0"/>
          </a:p>
        </p:txBody>
      </p:sp>
      <p:sp>
        <p:nvSpPr>
          <p:cNvPr id="146" name="Управляющая кнопка: настраиваемая 145">
            <a:hlinkClick r:id="rId36" action="ppaction://hlinksldjump" highlightClick="1"/>
          </p:cNvPr>
          <p:cNvSpPr/>
          <p:nvPr/>
        </p:nvSpPr>
        <p:spPr>
          <a:xfrm>
            <a:off x="242886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27</a:t>
            </a:r>
            <a:endParaRPr lang="ru-RU" sz="2800" b="1" dirty="0"/>
          </a:p>
        </p:txBody>
      </p:sp>
      <p:sp>
        <p:nvSpPr>
          <p:cNvPr id="147" name="Управляющая кнопка: настраиваемая 146">
            <a:hlinkClick r:id="rId37" action="ppaction://hlinksldjump" highlightClick="1"/>
          </p:cNvPr>
          <p:cNvSpPr/>
          <p:nvPr/>
        </p:nvSpPr>
        <p:spPr>
          <a:xfrm>
            <a:off x="3571868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28</a:t>
            </a:r>
            <a:endParaRPr lang="ru-RU" sz="2800" b="1" dirty="0"/>
          </a:p>
        </p:txBody>
      </p:sp>
      <p:sp>
        <p:nvSpPr>
          <p:cNvPr id="148" name="Управляющая кнопка: настраиваемая 147">
            <a:hlinkClick r:id="rId38" action="ppaction://hlinksldjump" highlightClick="1"/>
          </p:cNvPr>
          <p:cNvSpPr/>
          <p:nvPr/>
        </p:nvSpPr>
        <p:spPr>
          <a:xfrm>
            <a:off x="4714876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29</a:t>
            </a:r>
            <a:endParaRPr lang="ru-RU" sz="2800" b="1" dirty="0"/>
          </a:p>
        </p:txBody>
      </p:sp>
      <p:sp>
        <p:nvSpPr>
          <p:cNvPr id="149" name="Управляющая кнопка: настраиваемая 148">
            <a:hlinkClick r:id="rId39" action="ppaction://hlinksldjump" highlightClick="1"/>
          </p:cNvPr>
          <p:cNvSpPr/>
          <p:nvPr/>
        </p:nvSpPr>
        <p:spPr>
          <a:xfrm>
            <a:off x="5857884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30</a:t>
            </a:r>
            <a:endParaRPr lang="ru-RU" sz="2800" b="1" dirty="0"/>
          </a:p>
        </p:txBody>
      </p:sp>
      <p:sp>
        <p:nvSpPr>
          <p:cNvPr id="150" name="Управляющая кнопка: настраиваемая 149">
            <a:hlinkClick r:id="rId40" action="ppaction://hlinksldjump" highlightClick="1"/>
          </p:cNvPr>
          <p:cNvSpPr/>
          <p:nvPr/>
        </p:nvSpPr>
        <p:spPr>
          <a:xfrm>
            <a:off x="7000892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31</a:t>
            </a:r>
            <a:endParaRPr lang="ru-RU" sz="2800" b="1" dirty="0"/>
          </a:p>
        </p:txBody>
      </p:sp>
      <p:sp>
        <p:nvSpPr>
          <p:cNvPr id="151" name="Управляющая кнопка: настраиваемая 150">
            <a:hlinkClick r:id="rId41" action="ppaction://hlinksldjump" highlightClick="1"/>
          </p:cNvPr>
          <p:cNvSpPr/>
          <p:nvPr/>
        </p:nvSpPr>
        <p:spPr>
          <a:xfrm>
            <a:off x="814390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32</a:t>
            </a:r>
            <a:endParaRPr lang="ru-RU" sz="2800" b="1" dirty="0"/>
          </a:p>
        </p:txBody>
      </p:sp>
      <p:sp>
        <p:nvSpPr>
          <p:cNvPr id="152" name="Управляющая кнопка: настраиваемая 151">
            <a:hlinkClick r:id="rId42" action="ppaction://hlinksldjump" highlightClick="1"/>
          </p:cNvPr>
          <p:cNvSpPr/>
          <p:nvPr/>
        </p:nvSpPr>
        <p:spPr>
          <a:xfrm>
            <a:off x="28572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33</a:t>
            </a:r>
            <a:endParaRPr lang="ru-RU" sz="2800" b="1" dirty="0"/>
          </a:p>
        </p:txBody>
      </p:sp>
      <p:sp>
        <p:nvSpPr>
          <p:cNvPr id="153" name="Управляющая кнопка: настраиваемая 152">
            <a:hlinkClick r:id="rId43" action="ppaction://hlinksldjump" highlightClick="1"/>
          </p:cNvPr>
          <p:cNvSpPr/>
          <p:nvPr/>
        </p:nvSpPr>
        <p:spPr>
          <a:xfrm>
            <a:off x="135729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34</a:t>
            </a:r>
            <a:endParaRPr lang="ru-RU" sz="2800" b="1" dirty="0"/>
          </a:p>
        </p:txBody>
      </p:sp>
      <p:sp>
        <p:nvSpPr>
          <p:cNvPr id="154" name="Управляющая кнопка: настраиваемая 153">
            <a:hlinkClick r:id="rId44" action="ppaction://hlinksldjump" highlightClick="1"/>
          </p:cNvPr>
          <p:cNvSpPr/>
          <p:nvPr/>
        </p:nvSpPr>
        <p:spPr>
          <a:xfrm>
            <a:off x="242886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35</a:t>
            </a:r>
            <a:endParaRPr lang="ru-RU" sz="2800" b="1" dirty="0"/>
          </a:p>
        </p:txBody>
      </p:sp>
      <p:sp>
        <p:nvSpPr>
          <p:cNvPr id="155" name="Управляющая кнопка: настраиваемая 154">
            <a:hlinkClick r:id="rId45" action="ppaction://hlinksldjump" highlightClick="1"/>
          </p:cNvPr>
          <p:cNvSpPr/>
          <p:nvPr/>
        </p:nvSpPr>
        <p:spPr>
          <a:xfrm>
            <a:off x="3571868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36</a:t>
            </a:r>
            <a:endParaRPr lang="ru-RU" sz="2800" b="1" dirty="0"/>
          </a:p>
        </p:txBody>
      </p:sp>
      <p:sp>
        <p:nvSpPr>
          <p:cNvPr id="156" name="Управляющая кнопка: настраиваемая 155">
            <a:hlinkClick r:id="rId46" action="ppaction://hlinksldjump" highlightClick="1"/>
          </p:cNvPr>
          <p:cNvSpPr/>
          <p:nvPr/>
        </p:nvSpPr>
        <p:spPr>
          <a:xfrm>
            <a:off x="4714876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37</a:t>
            </a:r>
            <a:endParaRPr lang="ru-RU" sz="2800" b="1" dirty="0"/>
          </a:p>
        </p:txBody>
      </p:sp>
      <p:sp>
        <p:nvSpPr>
          <p:cNvPr id="157" name="Управляющая кнопка: настраиваемая 156">
            <a:hlinkClick r:id="rId47" action="ppaction://hlinksldjump" highlightClick="1"/>
          </p:cNvPr>
          <p:cNvSpPr/>
          <p:nvPr/>
        </p:nvSpPr>
        <p:spPr>
          <a:xfrm>
            <a:off x="5857884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38</a:t>
            </a:r>
            <a:endParaRPr lang="ru-RU" sz="2800" b="1" dirty="0"/>
          </a:p>
        </p:txBody>
      </p:sp>
      <p:sp>
        <p:nvSpPr>
          <p:cNvPr id="158" name="Управляющая кнопка: настраиваемая 157">
            <a:hlinkClick r:id="rId48" action="ppaction://hlinksldjump" highlightClick="1"/>
          </p:cNvPr>
          <p:cNvSpPr/>
          <p:nvPr/>
        </p:nvSpPr>
        <p:spPr>
          <a:xfrm>
            <a:off x="7000892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39</a:t>
            </a:r>
            <a:endParaRPr lang="ru-RU" sz="2800" b="1" dirty="0"/>
          </a:p>
        </p:txBody>
      </p:sp>
      <p:sp>
        <p:nvSpPr>
          <p:cNvPr id="159" name="Управляющая кнопка: настраиваемая 158">
            <a:hlinkClick r:id="rId49" action="ppaction://hlinksldjump" highlightClick="1"/>
          </p:cNvPr>
          <p:cNvSpPr/>
          <p:nvPr/>
        </p:nvSpPr>
        <p:spPr>
          <a:xfrm>
            <a:off x="814390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40</a:t>
            </a:r>
            <a:endParaRPr lang="ru-RU" sz="2800" b="1" dirty="0"/>
          </a:p>
        </p:txBody>
      </p:sp>
      <p:sp>
        <p:nvSpPr>
          <p:cNvPr id="160" name="Управляющая кнопка: настраиваемая 159">
            <a:hlinkClick r:id="rId50" action="ppaction://hlinksldjump" highlightClick="1"/>
          </p:cNvPr>
          <p:cNvSpPr/>
          <p:nvPr/>
        </p:nvSpPr>
        <p:spPr>
          <a:xfrm>
            <a:off x="28572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41</a:t>
            </a:r>
            <a:endParaRPr lang="ru-RU" sz="2800" b="1" dirty="0"/>
          </a:p>
        </p:txBody>
      </p:sp>
      <p:sp>
        <p:nvSpPr>
          <p:cNvPr id="161" name="Управляющая кнопка: настраиваемая 160">
            <a:hlinkClick r:id="rId51" action="ppaction://hlinksldjump" highlightClick="1"/>
          </p:cNvPr>
          <p:cNvSpPr/>
          <p:nvPr/>
        </p:nvSpPr>
        <p:spPr>
          <a:xfrm>
            <a:off x="135729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42</a:t>
            </a:r>
            <a:endParaRPr lang="ru-RU" sz="2800" b="1" dirty="0"/>
          </a:p>
        </p:txBody>
      </p:sp>
      <p:sp>
        <p:nvSpPr>
          <p:cNvPr id="162" name="Управляющая кнопка: настраиваемая 161">
            <a:hlinkClick r:id="rId52" action="ppaction://hlinksldjump" highlightClick="1"/>
          </p:cNvPr>
          <p:cNvSpPr/>
          <p:nvPr/>
        </p:nvSpPr>
        <p:spPr>
          <a:xfrm>
            <a:off x="242886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43</a:t>
            </a:r>
            <a:endParaRPr lang="ru-RU" sz="2800" b="1" dirty="0"/>
          </a:p>
        </p:txBody>
      </p:sp>
      <p:sp>
        <p:nvSpPr>
          <p:cNvPr id="163" name="Управляющая кнопка: настраиваемая 162">
            <a:hlinkClick r:id="rId53" action="ppaction://hlinksldjump" highlightClick="1"/>
          </p:cNvPr>
          <p:cNvSpPr/>
          <p:nvPr/>
        </p:nvSpPr>
        <p:spPr>
          <a:xfrm>
            <a:off x="3571868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44</a:t>
            </a:r>
            <a:endParaRPr lang="ru-RU" sz="2800" b="1" dirty="0"/>
          </a:p>
        </p:txBody>
      </p:sp>
      <p:sp>
        <p:nvSpPr>
          <p:cNvPr id="164" name="Управляющая кнопка: настраиваемая 163">
            <a:hlinkClick r:id="rId54" action="ppaction://hlinksldjump" highlightClick="1"/>
          </p:cNvPr>
          <p:cNvSpPr/>
          <p:nvPr/>
        </p:nvSpPr>
        <p:spPr>
          <a:xfrm>
            <a:off x="4714876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45</a:t>
            </a:r>
            <a:endParaRPr lang="ru-RU" sz="2800" b="1" dirty="0"/>
          </a:p>
        </p:txBody>
      </p:sp>
      <p:sp>
        <p:nvSpPr>
          <p:cNvPr id="165" name="Управляющая кнопка: настраиваемая 164">
            <a:hlinkClick r:id="rId55" action="ppaction://hlinksldjump" highlightClick="1"/>
          </p:cNvPr>
          <p:cNvSpPr/>
          <p:nvPr/>
        </p:nvSpPr>
        <p:spPr>
          <a:xfrm>
            <a:off x="5857884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46</a:t>
            </a:r>
            <a:endParaRPr lang="ru-RU" sz="2800" b="1" dirty="0"/>
          </a:p>
        </p:txBody>
      </p:sp>
      <p:sp>
        <p:nvSpPr>
          <p:cNvPr id="166" name="Управляющая кнопка: настраиваемая 165">
            <a:hlinkClick r:id="rId56" action="ppaction://hlinksldjump" highlightClick="1"/>
          </p:cNvPr>
          <p:cNvSpPr/>
          <p:nvPr/>
        </p:nvSpPr>
        <p:spPr>
          <a:xfrm>
            <a:off x="7000892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47</a:t>
            </a:r>
            <a:endParaRPr lang="ru-RU" sz="2800" b="1" dirty="0"/>
          </a:p>
        </p:txBody>
      </p:sp>
      <p:sp>
        <p:nvSpPr>
          <p:cNvPr id="167" name="Управляющая кнопка: настраиваемая 166">
            <a:hlinkClick r:id="rId57" action="ppaction://hlinksldjump" highlightClick="1"/>
          </p:cNvPr>
          <p:cNvSpPr/>
          <p:nvPr/>
        </p:nvSpPr>
        <p:spPr>
          <a:xfrm>
            <a:off x="814390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48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Управляющая кнопка: настраиваемая 21">
            <a:hlinkClick r:id="rId3" action="ppaction://hlinksldjump" highlightClick="1"/>
          </p:cNvPr>
          <p:cNvSpPr/>
          <p:nvPr/>
        </p:nvSpPr>
        <p:spPr>
          <a:xfrm>
            <a:off x="7000892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55</a:t>
            </a:r>
            <a:endParaRPr lang="ru-RU" sz="2800" b="1" dirty="0"/>
          </a:p>
        </p:txBody>
      </p:sp>
      <p:sp>
        <p:nvSpPr>
          <p:cNvPr id="23" name="Управляющая кнопка: настраиваемая 22">
            <a:hlinkClick r:id="rId4" action="ppaction://hlinksldjump" highlightClick="1"/>
          </p:cNvPr>
          <p:cNvSpPr/>
          <p:nvPr/>
        </p:nvSpPr>
        <p:spPr>
          <a:xfrm>
            <a:off x="814390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56</a:t>
            </a:r>
            <a:endParaRPr lang="ru-RU" sz="2800" b="1" dirty="0"/>
          </a:p>
        </p:txBody>
      </p:sp>
      <p:cxnSp>
        <p:nvCxnSpPr>
          <p:cNvPr id="114" name="Прямая соединительная линия 113"/>
          <p:cNvCxnSpPr/>
          <p:nvPr/>
        </p:nvCxnSpPr>
        <p:spPr>
          <a:xfrm rot="5400000" flipH="1" flipV="1">
            <a:off x="6000760" y="6143644"/>
            <a:ext cx="571504" cy="2857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5" name="Прямая соединительная линия 114"/>
          <p:cNvCxnSpPr/>
          <p:nvPr/>
        </p:nvCxnSpPr>
        <p:spPr>
          <a:xfrm rot="16200000" flipH="1">
            <a:off x="5929322" y="6357958"/>
            <a:ext cx="285752" cy="142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6" name="Управляющая кнопка: настраиваемая 115">
            <a:hlinkClick r:id="rId5" action="ppaction://hlinksldjump" highlightClick="1"/>
          </p:cNvPr>
          <p:cNvSpPr/>
          <p:nvPr/>
        </p:nvSpPr>
        <p:spPr>
          <a:xfrm>
            <a:off x="242886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51</a:t>
            </a:r>
            <a:endParaRPr lang="ru-RU" sz="2800" b="1" dirty="0"/>
          </a:p>
        </p:txBody>
      </p:sp>
      <p:sp>
        <p:nvSpPr>
          <p:cNvPr id="117" name="Управляющая кнопка: настраиваемая 116">
            <a:hlinkClick r:id="rId6" action="ppaction://hlinksldjump" highlightClick="1"/>
          </p:cNvPr>
          <p:cNvSpPr/>
          <p:nvPr/>
        </p:nvSpPr>
        <p:spPr>
          <a:xfrm>
            <a:off x="3571868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52</a:t>
            </a:r>
            <a:endParaRPr lang="ru-RU" sz="2800" b="1" dirty="0"/>
          </a:p>
        </p:txBody>
      </p:sp>
      <p:sp>
        <p:nvSpPr>
          <p:cNvPr id="118" name="Управляющая кнопка: настраиваемая 117">
            <a:hlinkClick r:id="rId7" action="ppaction://hlinksldjump" highlightClick="1"/>
          </p:cNvPr>
          <p:cNvSpPr/>
          <p:nvPr/>
        </p:nvSpPr>
        <p:spPr>
          <a:xfrm>
            <a:off x="4714876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53</a:t>
            </a:r>
            <a:endParaRPr lang="ru-RU" sz="2800" b="1" dirty="0"/>
          </a:p>
        </p:txBody>
      </p:sp>
      <p:sp>
        <p:nvSpPr>
          <p:cNvPr id="119" name="Управляющая кнопка: настраиваемая 118">
            <a:hlinkClick r:id="rId8" action="ppaction://hlinksldjump" highlightClick="1"/>
          </p:cNvPr>
          <p:cNvSpPr/>
          <p:nvPr/>
        </p:nvSpPr>
        <p:spPr>
          <a:xfrm>
            <a:off x="135729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50</a:t>
            </a:r>
            <a:endParaRPr lang="ru-RU" sz="2800" b="1" dirty="0"/>
          </a:p>
        </p:txBody>
      </p:sp>
      <p:sp>
        <p:nvSpPr>
          <p:cNvPr id="120" name="Управляющая кнопка: настраиваемая 119">
            <a:hlinkClick r:id="rId9" action="ppaction://hlinksldjump" highlightClick="1"/>
          </p:cNvPr>
          <p:cNvSpPr/>
          <p:nvPr/>
        </p:nvSpPr>
        <p:spPr>
          <a:xfrm>
            <a:off x="28572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49</a:t>
            </a:r>
            <a:endParaRPr lang="ru-RU" sz="2800" b="1" dirty="0"/>
          </a:p>
        </p:txBody>
      </p:sp>
      <p:sp>
        <p:nvSpPr>
          <p:cNvPr id="121" name="Управляющая кнопка: настраиваемая 120">
            <a:hlinkClick r:id="rId10" action="ppaction://hlinksldjump" highlightClick="1"/>
          </p:cNvPr>
          <p:cNvSpPr/>
          <p:nvPr/>
        </p:nvSpPr>
        <p:spPr>
          <a:xfrm>
            <a:off x="28572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122" name="Управляющая кнопка: настраиваемая 121">
            <a:hlinkClick r:id="rId11" action="ppaction://hlinksldjump" highlightClick="1"/>
          </p:cNvPr>
          <p:cNvSpPr/>
          <p:nvPr/>
        </p:nvSpPr>
        <p:spPr>
          <a:xfrm>
            <a:off x="135729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123" name="Управляющая кнопка: настраиваемая 122">
            <a:hlinkClick r:id="rId12" action="ppaction://hlinksldjump" highlightClick="1"/>
          </p:cNvPr>
          <p:cNvSpPr/>
          <p:nvPr/>
        </p:nvSpPr>
        <p:spPr>
          <a:xfrm>
            <a:off x="2428860" y="215308"/>
            <a:ext cx="644400" cy="784800"/>
          </a:xfrm>
          <a:prstGeom prst="actionButtonBlank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124" name="Управляющая кнопка: настраиваемая 123">
            <a:hlinkClick r:id="rId13" action="ppaction://hlinksldjump" highlightClick="1"/>
          </p:cNvPr>
          <p:cNvSpPr/>
          <p:nvPr/>
        </p:nvSpPr>
        <p:spPr>
          <a:xfrm>
            <a:off x="3571868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125" name="Управляющая кнопка: настраиваемая 124">
            <a:hlinkClick r:id="rId14" action="ppaction://hlinksldjump" highlightClick="1"/>
          </p:cNvPr>
          <p:cNvSpPr/>
          <p:nvPr/>
        </p:nvSpPr>
        <p:spPr>
          <a:xfrm>
            <a:off x="4714876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126" name="Управляющая кнопка: настраиваемая 125">
            <a:hlinkClick r:id="rId15" action="ppaction://hlinksldjump" highlightClick="1"/>
          </p:cNvPr>
          <p:cNvSpPr/>
          <p:nvPr/>
        </p:nvSpPr>
        <p:spPr>
          <a:xfrm>
            <a:off x="5857884" y="215308"/>
            <a:ext cx="644400" cy="784800"/>
          </a:xfrm>
          <a:prstGeom prst="actionButtonBlank">
            <a:avLst/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6</a:t>
            </a:r>
            <a:endParaRPr lang="ru-RU" sz="2800" b="1" dirty="0"/>
          </a:p>
        </p:txBody>
      </p:sp>
      <p:sp>
        <p:nvSpPr>
          <p:cNvPr id="127" name="Управляющая кнопка: настраиваемая 126">
            <a:hlinkClick r:id="rId16" action="ppaction://hlinksldjump" highlightClick="1"/>
          </p:cNvPr>
          <p:cNvSpPr/>
          <p:nvPr/>
        </p:nvSpPr>
        <p:spPr>
          <a:xfrm>
            <a:off x="7000892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7</a:t>
            </a:r>
            <a:endParaRPr lang="ru-RU" sz="2800" b="1" dirty="0"/>
          </a:p>
        </p:txBody>
      </p:sp>
      <p:sp>
        <p:nvSpPr>
          <p:cNvPr id="128" name="Управляющая кнопка: настраиваемая 127">
            <a:hlinkClick r:id="rId17" action="ppaction://hlinksldjump" highlightClick="1"/>
          </p:cNvPr>
          <p:cNvSpPr/>
          <p:nvPr/>
        </p:nvSpPr>
        <p:spPr>
          <a:xfrm>
            <a:off x="814390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8</a:t>
            </a:r>
            <a:endParaRPr lang="ru-RU" sz="2800" b="1" dirty="0"/>
          </a:p>
        </p:txBody>
      </p:sp>
      <p:sp>
        <p:nvSpPr>
          <p:cNvPr id="129" name="Управляющая кнопка: настраиваемая 128">
            <a:hlinkClick r:id="rId18" action="ppaction://hlinksldjump" highlightClick="1"/>
          </p:cNvPr>
          <p:cNvSpPr/>
          <p:nvPr/>
        </p:nvSpPr>
        <p:spPr>
          <a:xfrm>
            <a:off x="28572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9</a:t>
            </a:r>
            <a:endParaRPr lang="ru-RU" sz="2800" b="1" dirty="0"/>
          </a:p>
        </p:txBody>
      </p:sp>
      <p:sp>
        <p:nvSpPr>
          <p:cNvPr id="130" name="Управляющая кнопка: настраиваемая 129">
            <a:hlinkClick r:id="rId19" action="ppaction://hlinksldjump" highlightClick="1"/>
          </p:cNvPr>
          <p:cNvSpPr/>
          <p:nvPr/>
        </p:nvSpPr>
        <p:spPr>
          <a:xfrm>
            <a:off x="135729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10</a:t>
            </a:r>
            <a:endParaRPr lang="ru-RU" sz="2800" b="1" dirty="0"/>
          </a:p>
        </p:txBody>
      </p:sp>
      <p:sp>
        <p:nvSpPr>
          <p:cNvPr id="131" name="Управляющая кнопка: настраиваемая 130">
            <a:hlinkClick r:id="rId20" action="ppaction://hlinksldjump" highlightClick="1"/>
          </p:cNvPr>
          <p:cNvSpPr/>
          <p:nvPr/>
        </p:nvSpPr>
        <p:spPr>
          <a:xfrm>
            <a:off x="242886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11</a:t>
            </a:r>
            <a:endParaRPr lang="ru-RU" sz="2800" b="1" dirty="0"/>
          </a:p>
        </p:txBody>
      </p:sp>
      <p:sp>
        <p:nvSpPr>
          <p:cNvPr id="132" name="Управляющая кнопка: настраиваемая 131">
            <a:hlinkClick r:id="rId21" action="ppaction://hlinksldjump" highlightClick="1"/>
          </p:cNvPr>
          <p:cNvSpPr/>
          <p:nvPr/>
        </p:nvSpPr>
        <p:spPr>
          <a:xfrm>
            <a:off x="3571868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12</a:t>
            </a:r>
            <a:endParaRPr lang="ru-RU" sz="2800" b="1" dirty="0"/>
          </a:p>
        </p:txBody>
      </p:sp>
      <p:sp>
        <p:nvSpPr>
          <p:cNvPr id="133" name="Управляющая кнопка: настраиваемая 132">
            <a:hlinkClick r:id="rId22" action="ppaction://hlinksldjump" highlightClick="1"/>
          </p:cNvPr>
          <p:cNvSpPr/>
          <p:nvPr/>
        </p:nvSpPr>
        <p:spPr>
          <a:xfrm>
            <a:off x="4714876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13</a:t>
            </a:r>
            <a:endParaRPr lang="ru-RU" sz="2800" b="1" dirty="0"/>
          </a:p>
        </p:txBody>
      </p:sp>
      <p:sp>
        <p:nvSpPr>
          <p:cNvPr id="134" name="Управляющая кнопка: настраиваемая 133">
            <a:hlinkClick r:id="rId23" action="ppaction://hlinksldjump" highlightClick="1"/>
          </p:cNvPr>
          <p:cNvSpPr/>
          <p:nvPr/>
        </p:nvSpPr>
        <p:spPr>
          <a:xfrm>
            <a:off x="5857884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14</a:t>
            </a:r>
            <a:endParaRPr lang="ru-RU" sz="2800" b="1" dirty="0"/>
          </a:p>
        </p:txBody>
      </p:sp>
      <p:sp>
        <p:nvSpPr>
          <p:cNvPr id="135" name="Управляющая кнопка: настраиваемая 134">
            <a:hlinkClick r:id="rId24" action="ppaction://hlinksldjump" highlightClick="1"/>
          </p:cNvPr>
          <p:cNvSpPr/>
          <p:nvPr/>
        </p:nvSpPr>
        <p:spPr>
          <a:xfrm>
            <a:off x="7000892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15</a:t>
            </a:r>
            <a:endParaRPr lang="ru-RU" sz="2800" b="1" dirty="0"/>
          </a:p>
        </p:txBody>
      </p:sp>
      <p:sp>
        <p:nvSpPr>
          <p:cNvPr id="136" name="Управляющая кнопка: настраиваемая 135">
            <a:hlinkClick r:id="rId25" action="ppaction://hlinksldjump" highlightClick="1"/>
          </p:cNvPr>
          <p:cNvSpPr/>
          <p:nvPr/>
        </p:nvSpPr>
        <p:spPr>
          <a:xfrm>
            <a:off x="814390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16</a:t>
            </a:r>
            <a:endParaRPr lang="ru-RU" sz="2800" b="1" dirty="0"/>
          </a:p>
        </p:txBody>
      </p:sp>
      <p:sp>
        <p:nvSpPr>
          <p:cNvPr id="137" name="Управляющая кнопка: настраиваемая 136">
            <a:hlinkClick r:id="rId26" action="ppaction://hlinksldjump" highlightClick="1"/>
          </p:cNvPr>
          <p:cNvSpPr/>
          <p:nvPr/>
        </p:nvSpPr>
        <p:spPr>
          <a:xfrm>
            <a:off x="28572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17</a:t>
            </a:r>
            <a:endParaRPr lang="ru-RU" sz="2800" b="1" dirty="0"/>
          </a:p>
        </p:txBody>
      </p:sp>
      <p:sp>
        <p:nvSpPr>
          <p:cNvPr id="138" name="Управляющая кнопка: настраиваемая 137">
            <a:hlinkClick r:id="rId27" action="ppaction://hlinksldjump" highlightClick="1"/>
          </p:cNvPr>
          <p:cNvSpPr/>
          <p:nvPr/>
        </p:nvSpPr>
        <p:spPr>
          <a:xfrm>
            <a:off x="135729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18</a:t>
            </a:r>
            <a:endParaRPr lang="ru-RU" sz="2800" b="1" dirty="0"/>
          </a:p>
        </p:txBody>
      </p:sp>
      <p:sp>
        <p:nvSpPr>
          <p:cNvPr id="139" name="Управляющая кнопка: настраиваемая 138">
            <a:hlinkClick r:id="rId28" action="ppaction://hlinksldjump" highlightClick="1"/>
          </p:cNvPr>
          <p:cNvSpPr/>
          <p:nvPr/>
        </p:nvSpPr>
        <p:spPr>
          <a:xfrm>
            <a:off x="242886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19</a:t>
            </a:r>
            <a:endParaRPr lang="ru-RU" sz="2800" b="1" dirty="0"/>
          </a:p>
        </p:txBody>
      </p:sp>
      <p:sp>
        <p:nvSpPr>
          <p:cNvPr id="140" name="Управляющая кнопка: настраиваемая 139">
            <a:hlinkClick r:id="rId29" action="ppaction://hlinksldjump" highlightClick="1"/>
          </p:cNvPr>
          <p:cNvSpPr/>
          <p:nvPr/>
        </p:nvSpPr>
        <p:spPr>
          <a:xfrm>
            <a:off x="3571868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20</a:t>
            </a:r>
            <a:endParaRPr lang="ru-RU" sz="2800" b="1" dirty="0"/>
          </a:p>
        </p:txBody>
      </p:sp>
      <p:sp>
        <p:nvSpPr>
          <p:cNvPr id="141" name="Управляющая кнопка: настраиваемая 140">
            <a:hlinkClick r:id="rId30" action="ppaction://hlinksldjump" highlightClick="1"/>
          </p:cNvPr>
          <p:cNvSpPr/>
          <p:nvPr/>
        </p:nvSpPr>
        <p:spPr>
          <a:xfrm>
            <a:off x="4714876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21</a:t>
            </a:r>
            <a:endParaRPr lang="ru-RU" sz="2800" b="1" dirty="0"/>
          </a:p>
        </p:txBody>
      </p:sp>
      <p:sp>
        <p:nvSpPr>
          <p:cNvPr id="142" name="Управляющая кнопка: настраиваемая 141">
            <a:hlinkClick r:id="rId31" action="ppaction://hlinksldjump" highlightClick="1"/>
          </p:cNvPr>
          <p:cNvSpPr/>
          <p:nvPr/>
        </p:nvSpPr>
        <p:spPr>
          <a:xfrm>
            <a:off x="5857884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22</a:t>
            </a:r>
            <a:endParaRPr lang="ru-RU" sz="2800" b="1" dirty="0"/>
          </a:p>
        </p:txBody>
      </p:sp>
      <p:sp>
        <p:nvSpPr>
          <p:cNvPr id="143" name="Управляющая кнопка: настраиваемая 142">
            <a:hlinkClick r:id="rId32" action="ppaction://hlinksldjump" highlightClick="1"/>
          </p:cNvPr>
          <p:cNvSpPr/>
          <p:nvPr/>
        </p:nvSpPr>
        <p:spPr>
          <a:xfrm>
            <a:off x="7000892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23</a:t>
            </a:r>
            <a:endParaRPr lang="ru-RU" sz="2800" b="1" dirty="0"/>
          </a:p>
        </p:txBody>
      </p:sp>
      <p:sp>
        <p:nvSpPr>
          <p:cNvPr id="144" name="Управляющая кнопка: настраиваемая 143">
            <a:hlinkClick r:id="rId33" action="ppaction://hlinksldjump" highlightClick="1"/>
          </p:cNvPr>
          <p:cNvSpPr/>
          <p:nvPr/>
        </p:nvSpPr>
        <p:spPr>
          <a:xfrm>
            <a:off x="814390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24</a:t>
            </a:r>
            <a:endParaRPr lang="ru-RU" sz="2800" b="1" dirty="0"/>
          </a:p>
        </p:txBody>
      </p:sp>
      <p:sp>
        <p:nvSpPr>
          <p:cNvPr id="145" name="Управляющая кнопка: настраиваемая 144">
            <a:hlinkClick r:id="rId34" action="ppaction://hlinksldjump" highlightClick="1"/>
          </p:cNvPr>
          <p:cNvSpPr/>
          <p:nvPr/>
        </p:nvSpPr>
        <p:spPr>
          <a:xfrm>
            <a:off x="28572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25</a:t>
            </a:r>
            <a:endParaRPr lang="ru-RU" sz="2800" b="1" dirty="0"/>
          </a:p>
        </p:txBody>
      </p:sp>
      <p:sp>
        <p:nvSpPr>
          <p:cNvPr id="146" name="Управляющая кнопка: настраиваемая 145">
            <a:hlinkClick r:id="rId35" action="ppaction://hlinksldjump" highlightClick="1"/>
          </p:cNvPr>
          <p:cNvSpPr/>
          <p:nvPr/>
        </p:nvSpPr>
        <p:spPr>
          <a:xfrm>
            <a:off x="135729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26</a:t>
            </a:r>
            <a:endParaRPr lang="ru-RU" sz="2800" b="1" dirty="0"/>
          </a:p>
        </p:txBody>
      </p:sp>
      <p:sp>
        <p:nvSpPr>
          <p:cNvPr id="147" name="Управляющая кнопка: настраиваемая 146">
            <a:hlinkClick r:id="rId36" action="ppaction://hlinksldjump" highlightClick="1"/>
          </p:cNvPr>
          <p:cNvSpPr/>
          <p:nvPr/>
        </p:nvSpPr>
        <p:spPr>
          <a:xfrm>
            <a:off x="242886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27</a:t>
            </a:r>
            <a:endParaRPr lang="ru-RU" sz="2800" b="1" dirty="0"/>
          </a:p>
        </p:txBody>
      </p:sp>
      <p:sp>
        <p:nvSpPr>
          <p:cNvPr id="148" name="Управляющая кнопка: настраиваемая 147">
            <a:hlinkClick r:id="rId37" action="ppaction://hlinksldjump" highlightClick="1"/>
          </p:cNvPr>
          <p:cNvSpPr/>
          <p:nvPr/>
        </p:nvSpPr>
        <p:spPr>
          <a:xfrm>
            <a:off x="3571868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28</a:t>
            </a:r>
            <a:endParaRPr lang="ru-RU" sz="2800" b="1" dirty="0"/>
          </a:p>
        </p:txBody>
      </p:sp>
      <p:sp>
        <p:nvSpPr>
          <p:cNvPr id="149" name="Управляющая кнопка: настраиваемая 148">
            <a:hlinkClick r:id="rId38" action="ppaction://hlinksldjump" highlightClick="1"/>
          </p:cNvPr>
          <p:cNvSpPr/>
          <p:nvPr/>
        </p:nvSpPr>
        <p:spPr>
          <a:xfrm>
            <a:off x="4714876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29</a:t>
            </a:r>
            <a:endParaRPr lang="ru-RU" sz="2800" b="1" dirty="0"/>
          </a:p>
        </p:txBody>
      </p:sp>
      <p:sp>
        <p:nvSpPr>
          <p:cNvPr id="150" name="Управляющая кнопка: настраиваемая 149">
            <a:hlinkClick r:id="rId39" action="ppaction://hlinksldjump" highlightClick="1"/>
          </p:cNvPr>
          <p:cNvSpPr/>
          <p:nvPr/>
        </p:nvSpPr>
        <p:spPr>
          <a:xfrm>
            <a:off x="5857884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30</a:t>
            </a:r>
            <a:endParaRPr lang="ru-RU" sz="2800" b="1" dirty="0"/>
          </a:p>
        </p:txBody>
      </p:sp>
      <p:sp>
        <p:nvSpPr>
          <p:cNvPr id="151" name="Управляющая кнопка: настраиваемая 150">
            <a:hlinkClick r:id="rId40" action="ppaction://hlinksldjump" highlightClick="1"/>
          </p:cNvPr>
          <p:cNvSpPr/>
          <p:nvPr/>
        </p:nvSpPr>
        <p:spPr>
          <a:xfrm>
            <a:off x="7000892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31</a:t>
            </a:r>
            <a:endParaRPr lang="ru-RU" sz="2800" b="1" dirty="0"/>
          </a:p>
        </p:txBody>
      </p:sp>
      <p:sp>
        <p:nvSpPr>
          <p:cNvPr id="152" name="Управляющая кнопка: настраиваемая 151">
            <a:hlinkClick r:id="rId41" action="ppaction://hlinksldjump" highlightClick="1"/>
          </p:cNvPr>
          <p:cNvSpPr/>
          <p:nvPr/>
        </p:nvSpPr>
        <p:spPr>
          <a:xfrm>
            <a:off x="814390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32</a:t>
            </a:r>
            <a:endParaRPr lang="ru-RU" sz="2800" b="1" dirty="0"/>
          </a:p>
        </p:txBody>
      </p:sp>
      <p:sp>
        <p:nvSpPr>
          <p:cNvPr id="153" name="Управляющая кнопка: настраиваемая 152">
            <a:hlinkClick r:id="rId42" action="ppaction://hlinksldjump" highlightClick="1"/>
          </p:cNvPr>
          <p:cNvSpPr/>
          <p:nvPr/>
        </p:nvSpPr>
        <p:spPr>
          <a:xfrm>
            <a:off x="28572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33</a:t>
            </a:r>
            <a:endParaRPr lang="ru-RU" sz="2800" b="1" dirty="0"/>
          </a:p>
        </p:txBody>
      </p:sp>
      <p:sp>
        <p:nvSpPr>
          <p:cNvPr id="154" name="Управляющая кнопка: настраиваемая 153">
            <a:hlinkClick r:id="rId43" action="ppaction://hlinksldjump" highlightClick="1"/>
          </p:cNvPr>
          <p:cNvSpPr/>
          <p:nvPr/>
        </p:nvSpPr>
        <p:spPr>
          <a:xfrm>
            <a:off x="135729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34</a:t>
            </a:r>
            <a:endParaRPr lang="ru-RU" sz="2800" b="1" dirty="0"/>
          </a:p>
        </p:txBody>
      </p:sp>
      <p:sp>
        <p:nvSpPr>
          <p:cNvPr id="155" name="Управляющая кнопка: настраиваемая 154">
            <a:hlinkClick r:id="rId44" action="ppaction://hlinksldjump" highlightClick="1"/>
          </p:cNvPr>
          <p:cNvSpPr/>
          <p:nvPr/>
        </p:nvSpPr>
        <p:spPr>
          <a:xfrm>
            <a:off x="242886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35</a:t>
            </a:r>
            <a:endParaRPr lang="ru-RU" sz="2800" b="1" dirty="0"/>
          </a:p>
        </p:txBody>
      </p:sp>
      <p:sp>
        <p:nvSpPr>
          <p:cNvPr id="156" name="Управляющая кнопка: настраиваемая 155">
            <a:hlinkClick r:id="rId45" action="ppaction://hlinksldjump" highlightClick="1"/>
          </p:cNvPr>
          <p:cNvSpPr/>
          <p:nvPr/>
        </p:nvSpPr>
        <p:spPr>
          <a:xfrm>
            <a:off x="3571868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36</a:t>
            </a:r>
            <a:endParaRPr lang="ru-RU" sz="2800" b="1" dirty="0"/>
          </a:p>
        </p:txBody>
      </p:sp>
      <p:sp>
        <p:nvSpPr>
          <p:cNvPr id="157" name="Управляющая кнопка: настраиваемая 156">
            <a:hlinkClick r:id="rId46" action="ppaction://hlinksldjump" highlightClick="1"/>
          </p:cNvPr>
          <p:cNvSpPr/>
          <p:nvPr/>
        </p:nvSpPr>
        <p:spPr>
          <a:xfrm>
            <a:off x="4714876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37</a:t>
            </a:r>
            <a:endParaRPr lang="ru-RU" sz="2800" b="1" dirty="0"/>
          </a:p>
        </p:txBody>
      </p:sp>
      <p:sp>
        <p:nvSpPr>
          <p:cNvPr id="158" name="Управляющая кнопка: настраиваемая 157">
            <a:hlinkClick r:id="rId47" action="ppaction://hlinksldjump" highlightClick="1"/>
          </p:cNvPr>
          <p:cNvSpPr/>
          <p:nvPr/>
        </p:nvSpPr>
        <p:spPr>
          <a:xfrm>
            <a:off x="5857884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38</a:t>
            </a:r>
            <a:endParaRPr lang="ru-RU" sz="2800" b="1" dirty="0"/>
          </a:p>
        </p:txBody>
      </p:sp>
      <p:sp>
        <p:nvSpPr>
          <p:cNvPr id="159" name="Управляющая кнопка: настраиваемая 158">
            <a:hlinkClick r:id="rId48" action="ppaction://hlinksldjump" highlightClick="1"/>
          </p:cNvPr>
          <p:cNvSpPr/>
          <p:nvPr/>
        </p:nvSpPr>
        <p:spPr>
          <a:xfrm>
            <a:off x="7000892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39</a:t>
            </a:r>
            <a:endParaRPr lang="ru-RU" sz="2800" b="1" dirty="0"/>
          </a:p>
        </p:txBody>
      </p:sp>
      <p:sp>
        <p:nvSpPr>
          <p:cNvPr id="160" name="Управляющая кнопка: настраиваемая 159">
            <a:hlinkClick r:id="rId49" action="ppaction://hlinksldjump" highlightClick="1"/>
          </p:cNvPr>
          <p:cNvSpPr/>
          <p:nvPr/>
        </p:nvSpPr>
        <p:spPr>
          <a:xfrm>
            <a:off x="814390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40</a:t>
            </a:r>
            <a:endParaRPr lang="ru-RU" sz="2800" b="1" dirty="0"/>
          </a:p>
        </p:txBody>
      </p:sp>
      <p:sp>
        <p:nvSpPr>
          <p:cNvPr id="161" name="Управляющая кнопка: настраиваемая 160">
            <a:hlinkClick r:id="rId50" action="ppaction://hlinksldjump" highlightClick="1"/>
          </p:cNvPr>
          <p:cNvSpPr/>
          <p:nvPr/>
        </p:nvSpPr>
        <p:spPr>
          <a:xfrm>
            <a:off x="28572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41</a:t>
            </a:r>
            <a:endParaRPr lang="ru-RU" sz="2800" b="1" dirty="0"/>
          </a:p>
        </p:txBody>
      </p:sp>
      <p:sp>
        <p:nvSpPr>
          <p:cNvPr id="162" name="Управляющая кнопка: настраиваемая 161">
            <a:hlinkClick r:id="rId51" action="ppaction://hlinksldjump" highlightClick="1"/>
          </p:cNvPr>
          <p:cNvSpPr/>
          <p:nvPr/>
        </p:nvSpPr>
        <p:spPr>
          <a:xfrm>
            <a:off x="135729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42</a:t>
            </a:r>
            <a:endParaRPr lang="ru-RU" sz="2800" b="1" dirty="0"/>
          </a:p>
        </p:txBody>
      </p:sp>
      <p:sp>
        <p:nvSpPr>
          <p:cNvPr id="163" name="Управляющая кнопка: настраиваемая 162">
            <a:hlinkClick r:id="rId52" action="ppaction://hlinksldjump" highlightClick="1"/>
          </p:cNvPr>
          <p:cNvSpPr/>
          <p:nvPr/>
        </p:nvSpPr>
        <p:spPr>
          <a:xfrm>
            <a:off x="242886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43</a:t>
            </a:r>
            <a:endParaRPr lang="ru-RU" sz="2800" b="1" dirty="0"/>
          </a:p>
        </p:txBody>
      </p:sp>
      <p:sp>
        <p:nvSpPr>
          <p:cNvPr id="164" name="Управляющая кнопка: настраиваемая 163">
            <a:hlinkClick r:id="rId53" action="ppaction://hlinksldjump" highlightClick="1"/>
          </p:cNvPr>
          <p:cNvSpPr/>
          <p:nvPr/>
        </p:nvSpPr>
        <p:spPr>
          <a:xfrm>
            <a:off x="3571868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44</a:t>
            </a:r>
            <a:endParaRPr lang="ru-RU" sz="2800" b="1" dirty="0"/>
          </a:p>
        </p:txBody>
      </p:sp>
      <p:sp>
        <p:nvSpPr>
          <p:cNvPr id="165" name="Управляющая кнопка: настраиваемая 164">
            <a:hlinkClick r:id="rId54" action="ppaction://hlinksldjump" highlightClick="1"/>
          </p:cNvPr>
          <p:cNvSpPr/>
          <p:nvPr/>
        </p:nvSpPr>
        <p:spPr>
          <a:xfrm>
            <a:off x="4714876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45</a:t>
            </a:r>
            <a:endParaRPr lang="ru-RU" sz="2800" b="1" dirty="0"/>
          </a:p>
        </p:txBody>
      </p:sp>
      <p:sp>
        <p:nvSpPr>
          <p:cNvPr id="166" name="Управляющая кнопка: настраиваемая 165">
            <a:hlinkClick r:id="rId55" action="ppaction://hlinksldjump" highlightClick="1"/>
          </p:cNvPr>
          <p:cNvSpPr/>
          <p:nvPr/>
        </p:nvSpPr>
        <p:spPr>
          <a:xfrm>
            <a:off x="5857884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46</a:t>
            </a:r>
            <a:endParaRPr lang="ru-RU" sz="2800" b="1" dirty="0"/>
          </a:p>
        </p:txBody>
      </p:sp>
      <p:sp>
        <p:nvSpPr>
          <p:cNvPr id="167" name="Управляющая кнопка: настраиваемая 166">
            <a:hlinkClick r:id="rId56" action="ppaction://hlinksldjump" highlightClick="1"/>
          </p:cNvPr>
          <p:cNvSpPr/>
          <p:nvPr/>
        </p:nvSpPr>
        <p:spPr>
          <a:xfrm>
            <a:off x="7000892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47</a:t>
            </a:r>
            <a:endParaRPr lang="ru-RU" sz="2800" b="1" dirty="0"/>
          </a:p>
        </p:txBody>
      </p:sp>
      <p:sp>
        <p:nvSpPr>
          <p:cNvPr id="168" name="Управляющая кнопка: настраиваемая 167">
            <a:hlinkClick r:id="rId57" action="ppaction://hlinksldjump" highlightClick="1"/>
          </p:cNvPr>
          <p:cNvSpPr/>
          <p:nvPr/>
        </p:nvSpPr>
        <p:spPr>
          <a:xfrm>
            <a:off x="814390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48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Управляющая кнопка: настраиваемая 22">
            <a:hlinkClick r:id="rId3" action="ppaction://hlinksldjump" highlightClick="1"/>
          </p:cNvPr>
          <p:cNvSpPr/>
          <p:nvPr/>
        </p:nvSpPr>
        <p:spPr>
          <a:xfrm>
            <a:off x="814390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56</a:t>
            </a:r>
            <a:endParaRPr lang="ru-RU" sz="2800" b="1" dirty="0"/>
          </a:p>
        </p:txBody>
      </p:sp>
      <p:cxnSp>
        <p:nvCxnSpPr>
          <p:cNvPr id="116" name="Прямая соединительная линия 115"/>
          <p:cNvCxnSpPr/>
          <p:nvPr/>
        </p:nvCxnSpPr>
        <p:spPr>
          <a:xfrm rot="5400000" flipH="1" flipV="1">
            <a:off x="7143768" y="6143644"/>
            <a:ext cx="571504" cy="2857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7" name="Прямая соединительная линия 116"/>
          <p:cNvCxnSpPr/>
          <p:nvPr/>
        </p:nvCxnSpPr>
        <p:spPr>
          <a:xfrm rot="16200000" flipH="1">
            <a:off x="7072330" y="6357958"/>
            <a:ext cx="285752" cy="142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8" name="Управляющая кнопка: настраиваемая 117">
            <a:hlinkClick r:id="rId4" action="ppaction://hlinksldjump" highlightClick="1"/>
          </p:cNvPr>
          <p:cNvSpPr/>
          <p:nvPr/>
        </p:nvSpPr>
        <p:spPr>
          <a:xfrm>
            <a:off x="242886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51</a:t>
            </a:r>
            <a:endParaRPr lang="ru-RU" sz="2800" b="1" dirty="0"/>
          </a:p>
        </p:txBody>
      </p:sp>
      <p:sp>
        <p:nvSpPr>
          <p:cNvPr id="119" name="Управляющая кнопка: настраиваемая 118">
            <a:hlinkClick r:id="rId5" action="ppaction://hlinksldjump" highlightClick="1"/>
          </p:cNvPr>
          <p:cNvSpPr/>
          <p:nvPr/>
        </p:nvSpPr>
        <p:spPr>
          <a:xfrm>
            <a:off x="3571868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52</a:t>
            </a:r>
            <a:endParaRPr lang="ru-RU" sz="2800" b="1" dirty="0"/>
          </a:p>
        </p:txBody>
      </p:sp>
      <p:sp>
        <p:nvSpPr>
          <p:cNvPr id="120" name="Управляющая кнопка: настраиваемая 119">
            <a:hlinkClick r:id="rId6" action="ppaction://hlinksldjump" highlightClick="1"/>
          </p:cNvPr>
          <p:cNvSpPr/>
          <p:nvPr/>
        </p:nvSpPr>
        <p:spPr>
          <a:xfrm>
            <a:off x="4714876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53</a:t>
            </a:r>
            <a:endParaRPr lang="ru-RU" sz="2800" b="1" dirty="0"/>
          </a:p>
        </p:txBody>
      </p:sp>
      <p:sp>
        <p:nvSpPr>
          <p:cNvPr id="121" name="Управляющая кнопка: настраиваемая 120">
            <a:hlinkClick r:id="rId7" action="ppaction://hlinksldjump" highlightClick="1"/>
          </p:cNvPr>
          <p:cNvSpPr/>
          <p:nvPr/>
        </p:nvSpPr>
        <p:spPr>
          <a:xfrm>
            <a:off x="5857884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54</a:t>
            </a:r>
            <a:endParaRPr lang="ru-RU" sz="2800" b="1" dirty="0"/>
          </a:p>
        </p:txBody>
      </p:sp>
      <p:sp>
        <p:nvSpPr>
          <p:cNvPr id="122" name="Управляющая кнопка: настраиваемая 121">
            <a:hlinkClick r:id="rId8" action="ppaction://hlinksldjump" highlightClick="1"/>
          </p:cNvPr>
          <p:cNvSpPr/>
          <p:nvPr/>
        </p:nvSpPr>
        <p:spPr>
          <a:xfrm>
            <a:off x="135729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50</a:t>
            </a:r>
            <a:endParaRPr lang="ru-RU" sz="2800" b="1" dirty="0"/>
          </a:p>
        </p:txBody>
      </p:sp>
      <p:sp>
        <p:nvSpPr>
          <p:cNvPr id="123" name="Управляющая кнопка: настраиваемая 122">
            <a:hlinkClick r:id="rId9" action="ppaction://hlinksldjump" highlightClick="1"/>
          </p:cNvPr>
          <p:cNvSpPr/>
          <p:nvPr/>
        </p:nvSpPr>
        <p:spPr>
          <a:xfrm>
            <a:off x="28572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49</a:t>
            </a:r>
            <a:endParaRPr lang="ru-RU" sz="2800" b="1" dirty="0"/>
          </a:p>
        </p:txBody>
      </p:sp>
      <p:sp>
        <p:nvSpPr>
          <p:cNvPr id="124" name="Управляющая кнопка: настраиваемая 123">
            <a:hlinkClick r:id="rId10" action="ppaction://hlinksldjump" highlightClick="1"/>
          </p:cNvPr>
          <p:cNvSpPr/>
          <p:nvPr/>
        </p:nvSpPr>
        <p:spPr>
          <a:xfrm>
            <a:off x="28572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125" name="Управляющая кнопка: настраиваемая 124">
            <a:hlinkClick r:id="rId11" action="ppaction://hlinksldjump" highlightClick="1"/>
          </p:cNvPr>
          <p:cNvSpPr/>
          <p:nvPr/>
        </p:nvSpPr>
        <p:spPr>
          <a:xfrm>
            <a:off x="135729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126" name="Управляющая кнопка: настраиваемая 125">
            <a:hlinkClick r:id="rId12" action="ppaction://hlinksldjump" highlightClick="1"/>
          </p:cNvPr>
          <p:cNvSpPr/>
          <p:nvPr/>
        </p:nvSpPr>
        <p:spPr>
          <a:xfrm>
            <a:off x="2428860" y="215308"/>
            <a:ext cx="644400" cy="784800"/>
          </a:xfrm>
          <a:prstGeom prst="actionButtonBlank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127" name="Управляющая кнопка: настраиваемая 126">
            <a:hlinkClick r:id="rId13" action="ppaction://hlinksldjump" highlightClick="1"/>
          </p:cNvPr>
          <p:cNvSpPr/>
          <p:nvPr/>
        </p:nvSpPr>
        <p:spPr>
          <a:xfrm>
            <a:off x="3571868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128" name="Управляющая кнопка: настраиваемая 127">
            <a:hlinkClick r:id="rId14" action="ppaction://hlinksldjump" highlightClick="1"/>
          </p:cNvPr>
          <p:cNvSpPr/>
          <p:nvPr/>
        </p:nvSpPr>
        <p:spPr>
          <a:xfrm>
            <a:off x="4714876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129" name="Управляющая кнопка: настраиваемая 128">
            <a:hlinkClick r:id="rId15" action="ppaction://hlinksldjump" highlightClick="1"/>
          </p:cNvPr>
          <p:cNvSpPr/>
          <p:nvPr/>
        </p:nvSpPr>
        <p:spPr>
          <a:xfrm>
            <a:off x="5857884" y="215308"/>
            <a:ext cx="644400" cy="784800"/>
          </a:xfrm>
          <a:prstGeom prst="actionButtonBlank">
            <a:avLst/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6</a:t>
            </a:r>
            <a:endParaRPr lang="ru-RU" sz="2800" b="1" dirty="0"/>
          </a:p>
        </p:txBody>
      </p:sp>
      <p:sp>
        <p:nvSpPr>
          <p:cNvPr id="130" name="Управляющая кнопка: настраиваемая 129">
            <a:hlinkClick r:id="rId16" action="ppaction://hlinksldjump" highlightClick="1"/>
          </p:cNvPr>
          <p:cNvSpPr/>
          <p:nvPr/>
        </p:nvSpPr>
        <p:spPr>
          <a:xfrm>
            <a:off x="7000892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7</a:t>
            </a:r>
            <a:endParaRPr lang="ru-RU" sz="2800" b="1" dirty="0"/>
          </a:p>
        </p:txBody>
      </p:sp>
      <p:sp>
        <p:nvSpPr>
          <p:cNvPr id="131" name="Управляющая кнопка: настраиваемая 130">
            <a:hlinkClick r:id="rId17" action="ppaction://hlinksldjump" highlightClick="1"/>
          </p:cNvPr>
          <p:cNvSpPr/>
          <p:nvPr/>
        </p:nvSpPr>
        <p:spPr>
          <a:xfrm>
            <a:off x="814390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8</a:t>
            </a:r>
            <a:endParaRPr lang="ru-RU" sz="2800" b="1" dirty="0"/>
          </a:p>
        </p:txBody>
      </p:sp>
      <p:sp>
        <p:nvSpPr>
          <p:cNvPr id="132" name="Управляющая кнопка: настраиваемая 131">
            <a:hlinkClick r:id="rId18" action="ppaction://hlinksldjump" highlightClick="1"/>
          </p:cNvPr>
          <p:cNvSpPr/>
          <p:nvPr/>
        </p:nvSpPr>
        <p:spPr>
          <a:xfrm>
            <a:off x="28572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9</a:t>
            </a:r>
            <a:endParaRPr lang="ru-RU" sz="2800" b="1" dirty="0"/>
          </a:p>
        </p:txBody>
      </p:sp>
      <p:sp>
        <p:nvSpPr>
          <p:cNvPr id="133" name="Управляющая кнопка: настраиваемая 132">
            <a:hlinkClick r:id="rId19" action="ppaction://hlinksldjump" highlightClick="1"/>
          </p:cNvPr>
          <p:cNvSpPr/>
          <p:nvPr/>
        </p:nvSpPr>
        <p:spPr>
          <a:xfrm>
            <a:off x="135729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10</a:t>
            </a:r>
            <a:endParaRPr lang="ru-RU" sz="2800" b="1" dirty="0"/>
          </a:p>
        </p:txBody>
      </p:sp>
      <p:sp>
        <p:nvSpPr>
          <p:cNvPr id="134" name="Управляющая кнопка: настраиваемая 133">
            <a:hlinkClick r:id="rId20" action="ppaction://hlinksldjump" highlightClick="1"/>
          </p:cNvPr>
          <p:cNvSpPr/>
          <p:nvPr/>
        </p:nvSpPr>
        <p:spPr>
          <a:xfrm>
            <a:off x="242886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11</a:t>
            </a:r>
            <a:endParaRPr lang="ru-RU" sz="2800" b="1" dirty="0"/>
          </a:p>
        </p:txBody>
      </p:sp>
      <p:sp>
        <p:nvSpPr>
          <p:cNvPr id="135" name="Управляющая кнопка: настраиваемая 134">
            <a:hlinkClick r:id="rId21" action="ppaction://hlinksldjump" highlightClick="1"/>
          </p:cNvPr>
          <p:cNvSpPr/>
          <p:nvPr/>
        </p:nvSpPr>
        <p:spPr>
          <a:xfrm>
            <a:off x="3571868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12</a:t>
            </a:r>
            <a:endParaRPr lang="ru-RU" sz="2800" b="1" dirty="0"/>
          </a:p>
        </p:txBody>
      </p:sp>
      <p:sp>
        <p:nvSpPr>
          <p:cNvPr id="136" name="Управляющая кнопка: настраиваемая 135">
            <a:hlinkClick r:id="rId22" action="ppaction://hlinksldjump" highlightClick="1"/>
          </p:cNvPr>
          <p:cNvSpPr/>
          <p:nvPr/>
        </p:nvSpPr>
        <p:spPr>
          <a:xfrm>
            <a:off x="4714876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13</a:t>
            </a:r>
            <a:endParaRPr lang="ru-RU" sz="2800" b="1" dirty="0"/>
          </a:p>
        </p:txBody>
      </p:sp>
      <p:sp>
        <p:nvSpPr>
          <p:cNvPr id="137" name="Управляющая кнопка: настраиваемая 136">
            <a:hlinkClick r:id="rId23" action="ppaction://hlinksldjump" highlightClick="1"/>
          </p:cNvPr>
          <p:cNvSpPr/>
          <p:nvPr/>
        </p:nvSpPr>
        <p:spPr>
          <a:xfrm>
            <a:off x="5857884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14</a:t>
            </a:r>
            <a:endParaRPr lang="ru-RU" sz="2800" b="1" dirty="0"/>
          </a:p>
        </p:txBody>
      </p:sp>
      <p:sp>
        <p:nvSpPr>
          <p:cNvPr id="138" name="Управляющая кнопка: настраиваемая 137">
            <a:hlinkClick r:id="rId24" action="ppaction://hlinksldjump" highlightClick="1"/>
          </p:cNvPr>
          <p:cNvSpPr/>
          <p:nvPr/>
        </p:nvSpPr>
        <p:spPr>
          <a:xfrm>
            <a:off x="7000892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15</a:t>
            </a:r>
            <a:endParaRPr lang="ru-RU" sz="2800" b="1" dirty="0"/>
          </a:p>
        </p:txBody>
      </p:sp>
      <p:sp>
        <p:nvSpPr>
          <p:cNvPr id="139" name="Управляющая кнопка: настраиваемая 138">
            <a:hlinkClick r:id="rId25" action="ppaction://hlinksldjump" highlightClick="1"/>
          </p:cNvPr>
          <p:cNvSpPr/>
          <p:nvPr/>
        </p:nvSpPr>
        <p:spPr>
          <a:xfrm>
            <a:off x="814390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16</a:t>
            </a:r>
            <a:endParaRPr lang="ru-RU" sz="2800" b="1" dirty="0"/>
          </a:p>
        </p:txBody>
      </p:sp>
      <p:sp>
        <p:nvSpPr>
          <p:cNvPr id="140" name="Управляющая кнопка: настраиваемая 139">
            <a:hlinkClick r:id="rId26" action="ppaction://hlinksldjump" highlightClick="1"/>
          </p:cNvPr>
          <p:cNvSpPr/>
          <p:nvPr/>
        </p:nvSpPr>
        <p:spPr>
          <a:xfrm>
            <a:off x="28572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17</a:t>
            </a:r>
            <a:endParaRPr lang="ru-RU" sz="2800" b="1" dirty="0"/>
          </a:p>
        </p:txBody>
      </p:sp>
      <p:sp>
        <p:nvSpPr>
          <p:cNvPr id="141" name="Управляющая кнопка: настраиваемая 140">
            <a:hlinkClick r:id="rId27" action="ppaction://hlinksldjump" highlightClick="1"/>
          </p:cNvPr>
          <p:cNvSpPr/>
          <p:nvPr/>
        </p:nvSpPr>
        <p:spPr>
          <a:xfrm>
            <a:off x="135729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18</a:t>
            </a:r>
            <a:endParaRPr lang="ru-RU" sz="2800" b="1" dirty="0"/>
          </a:p>
        </p:txBody>
      </p:sp>
      <p:sp>
        <p:nvSpPr>
          <p:cNvPr id="142" name="Управляющая кнопка: настраиваемая 141">
            <a:hlinkClick r:id="rId28" action="ppaction://hlinksldjump" highlightClick="1"/>
          </p:cNvPr>
          <p:cNvSpPr/>
          <p:nvPr/>
        </p:nvSpPr>
        <p:spPr>
          <a:xfrm>
            <a:off x="242886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19</a:t>
            </a:r>
            <a:endParaRPr lang="ru-RU" sz="2800" b="1" dirty="0"/>
          </a:p>
        </p:txBody>
      </p:sp>
      <p:sp>
        <p:nvSpPr>
          <p:cNvPr id="143" name="Управляющая кнопка: настраиваемая 142">
            <a:hlinkClick r:id="rId29" action="ppaction://hlinksldjump" highlightClick="1"/>
          </p:cNvPr>
          <p:cNvSpPr/>
          <p:nvPr/>
        </p:nvSpPr>
        <p:spPr>
          <a:xfrm>
            <a:off x="3571868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20</a:t>
            </a:r>
            <a:endParaRPr lang="ru-RU" sz="2800" b="1" dirty="0"/>
          </a:p>
        </p:txBody>
      </p:sp>
      <p:sp>
        <p:nvSpPr>
          <p:cNvPr id="144" name="Управляющая кнопка: настраиваемая 143">
            <a:hlinkClick r:id="rId30" action="ppaction://hlinksldjump" highlightClick="1"/>
          </p:cNvPr>
          <p:cNvSpPr/>
          <p:nvPr/>
        </p:nvSpPr>
        <p:spPr>
          <a:xfrm>
            <a:off x="4714876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21</a:t>
            </a:r>
            <a:endParaRPr lang="ru-RU" sz="2800" b="1" dirty="0"/>
          </a:p>
        </p:txBody>
      </p:sp>
      <p:sp>
        <p:nvSpPr>
          <p:cNvPr id="145" name="Управляющая кнопка: настраиваемая 144">
            <a:hlinkClick r:id="rId31" action="ppaction://hlinksldjump" highlightClick="1"/>
          </p:cNvPr>
          <p:cNvSpPr/>
          <p:nvPr/>
        </p:nvSpPr>
        <p:spPr>
          <a:xfrm>
            <a:off x="5857884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22</a:t>
            </a:r>
            <a:endParaRPr lang="ru-RU" sz="2800" b="1" dirty="0"/>
          </a:p>
        </p:txBody>
      </p:sp>
      <p:sp>
        <p:nvSpPr>
          <p:cNvPr id="146" name="Управляющая кнопка: настраиваемая 145">
            <a:hlinkClick r:id="rId32" action="ppaction://hlinksldjump" highlightClick="1"/>
          </p:cNvPr>
          <p:cNvSpPr/>
          <p:nvPr/>
        </p:nvSpPr>
        <p:spPr>
          <a:xfrm>
            <a:off x="7000892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23</a:t>
            </a:r>
            <a:endParaRPr lang="ru-RU" sz="2800" b="1" dirty="0"/>
          </a:p>
        </p:txBody>
      </p:sp>
      <p:sp>
        <p:nvSpPr>
          <p:cNvPr id="147" name="Управляющая кнопка: настраиваемая 146">
            <a:hlinkClick r:id="rId33" action="ppaction://hlinksldjump" highlightClick="1"/>
          </p:cNvPr>
          <p:cNvSpPr/>
          <p:nvPr/>
        </p:nvSpPr>
        <p:spPr>
          <a:xfrm>
            <a:off x="814390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24</a:t>
            </a:r>
            <a:endParaRPr lang="ru-RU" sz="2800" b="1" dirty="0"/>
          </a:p>
        </p:txBody>
      </p:sp>
      <p:sp>
        <p:nvSpPr>
          <p:cNvPr id="148" name="Управляющая кнопка: настраиваемая 147">
            <a:hlinkClick r:id="rId34" action="ppaction://hlinksldjump" highlightClick="1"/>
          </p:cNvPr>
          <p:cNvSpPr/>
          <p:nvPr/>
        </p:nvSpPr>
        <p:spPr>
          <a:xfrm>
            <a:off x="28572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25</a:t>
            </a:r>
            <a:endParaRPr lang="ru-RU" sz="2800" b="1" dirty="0"/>
          </a:p>
        </p:txBody>
      </p:sp>
      <p:sp>
        <p:nvSpPr>
          <p:cNvPr id="149" name="Управляющая кнопка: настраиваемая 148">
            <a:hlinkClick r:id="rId35" action="ppaction://hlinksldjump" highlightClick="1"/>
          </p:cNvPr>
          <p:cNvSpPr/>
          <p:nvPr/>
        </p:nvSpPr>
        <p:spPr>
          <a:xfrm>
            <a:off x="135729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26</a:t>
            </a:r>
            <a:endParaRPr lang="ru-RU" sz="2800" b="1" dirty="0"/>
          </a:p>
        </p:txBody>
      </p:sp>
      <p:sp>
        <p:nvSpPr>
          <p:cNvPr id="150" name="Управляющая кнопка: настраиваемая 149">
            <a:hlinkClick r:id="rId36" action="ppaction://hlinksldjump" highlightClick="1"/>
          </p:cNvPr>
          <p:cNvSpPr/>
          <p:nvPr/>
        </p:nvSpPr>
        <p:spPr>
          <a:xfrm>
            <a:off x="242886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27</a:t>
            </a:r>
            <a:endParaRPr lang="ru-RU" sz="2800" b="1" dirty="0"/>
          </a:p>
        </p:txBody>
      </p:sp>
      <p:sp>
        <p:nvSpPr>
          <p:cNvPr id="151" name="Управляющая кнопка: настраиваемая 150">
            <a:hlinkClick r:id="rId37" action="ppaction://hlinksldjump" highlightClick="1"/>
          </p:cNvPr>
          <p:cNvSpPr/>
          <p:nvPr/>
        </p:nvSpPr>
        <p:spPr>
          <a:xfrm>
            <a:off x="3571868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28</a:t>
            </a:r>
            <a:endParaRPr lang="ru-RU" sz="2800" b="1" dirty="0"/>
          </a:p>
        </p:txBody>
      </p:sp>
      <p:sp>
        <p:nvSpPr>
          <p:cNvPr id="152" name="Управляющая кнопка: настраиваемая 151">
            <a:hlinkClick r:id="rId38" action="ppaction://hlinksldjump" highlightClick="1"/>
          </p:cNvPr>
          <p:cNvSpPr/>
          <p:nvPr/>
        </p:nvSpPr>
        <p:spPr>
          <a:xfrm>
            <a:off x="4714876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29</a:t>
            </a:r>
            <a:endParaRPr lang="ru-RU" sz="2800" b="1" dirty="0"/>
          </a:p>
        </p:txBody>
      </p:sp>
      <p:sp>
        <p:nvSpPr>
          <p:cNvPr id="153" name="Управляющая кнопка: настраиваемая 152">
            <a:hlinkClick r:id="rId39" action="ppaction://hlinksldjump" highlightClick="1"/>
          </p:cNvPr>
          <p:cNvSpPr/>
          <p:nvPr/>
        </p:nvSpPr>
        <p:spPr>
          <a:xfrm>
            <a:off x="5857884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30</a:t>
            </a:r>
            <a:endParaRPr lang="ru-RU" sz="2800" b="1" dirty="0"/>
          </a:p>
        </p:txBody>
      </p:sp>
      <p:sp>
        <p:nvSpPr>
          <p:cNvPr id="154" name="Управляющая кнопка: настраиваемая 153">
            <a:hlinkClick r:id="rId40" action="ppaction://hlinksldjump" highlightClick="1"/>
          </p:cNvPr>
          <p:cNvSpPr/>
          <p:nvPr/>
        </p:nvSpPr>
        <p:spPr>
          <a:xfrm>
            <a:off x="7000892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31</a:t>
            </a:r>
            <a:endParaRPr lang="ru-RU" sz="2800" b="1" dirty="0"/>
          </a:p>
        </p:txBody>
      </p:sp>
      <p:sp>
        <p:nvSpPr>
          <p:cNvPr id="155" name="Управляющая кнопка: настраиваемая 154">
            <a:hlinkClick r:id="rId41" action="ppaction://hlinksldjump" highlightClick="1"/>
          </p:cNvPr>
          <p:cNvSpPr/>
          <p:nvPr/>
        </p:nvSpPr>
        <p:spPr>
          <a:xfrm>
            <a:off x="814390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32</a:t>
            </a:r>
            <a:endParaRPr lang="ru-RU" sz="2800" b="1" dirty="0"/>
          </a:p>
        </p:txBody>
      </p:sp>
      <p:sp>
        <p:nvSpPr>
          <p:cNvPr id="156" name="Управляющая кнопка: настраиваемая 155">
            <a:hlinkClick r:id="rId42" action="ppaction://hlinksldjump" highlightClick="1"/>
          </p:cNvPr>
          <p:cNvSpPr/>
          <p:nvPr/>
        </p:nvSpPr>
        <p:spPr>
          <a:xfrm>
            <a:off x="28572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33</a:t>
            </a:r>
            <a:endParaRPr lang="ru-RU" sz="2800" b="1" dirty="0"/>
          </a:p>
        </p:txBody>
      </p:sp>
      <p:sp>
        <p:nvSpPr>
          <p:cNvPr id="157" name="Управляющая кнопка: настраиваемая 156">
            <a:hlinkClick r:id="rId43" action="ppaction://hlinksldjump" highlightClick="1"/>
          </p:cNvPr>
          <p:cNvSpPr/>
          <p:nvPr/>
        </p:nvSpPr>
        <p:spPr>
          <a:xfrm>
            <a:off x="135729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34</a:t>
            </a:r>
            <a:endParaRPr lang="ru-RU" sz="2800" b="1" dirty="0"/>
          </a:p>
        </p:txBody>
      </p:sp>
      <p:sp>
        <p:nvSpPr>
          <p:cNvPr id="158" name="Управляющая кнопка: настраиваемая 157">
            <a:hlinkClick r:id="rId44" action="ppaction://hlinksldjump" highlightClick="1"/>
          </p:cNvPr>
          <p:cNvSpPr/>
          <p:nvPr/>
        </p:nvSpPr>
        <p:spPr>
          <a:xfrm>
            <a:off x="242886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35</a:t>
            </a:r>
            <a:endParaRPr lang="ru-RU" sz="2800" b="1" dirty="0"/>
          </a:p>
        </p:txBody>
      </p:sp>
      <p:sp>
        <p:nvSpPr>
          <p:cNvPr id="159" name="Управляющая кнопка: настраиваемая 158">
            <a:hlinkClick r:id="rId45" action="ppaction://hlinksldjump" highlightClick="1"/>
          </p:cNvPr>
          <p:cNvSpPr/>
          <p:nvPr/>
        </p:nvSpPr>
        <p:spPr>
          <a:xfrm>
            <a:off x="3571868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36</a:t>
            </a:r>
            <a:endParaRPr lang="ru-RU" sz="2800" b="1" dirty="0"/>
          </a:p>
        </p:txBody>
      </p:sp>
      <p:sp>
        <p:nvSpPr>
          <p:cNvPr id="160" name="Управляющая кнопка: настраиваемая 159">
            <a:hlinkClick r:id="rId46" action="ppaction://hlinksldjump" highlightClick="1"/>
          </p:cNvPr>
          <p:cNvSpPr/>
          <p:nvPr/>
        </p:nvSpPr>
        <p:spPr>
          <a:xfrm>
            <a:off x="4714876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37</a:t>
            </a:r>
            <a:endParaRPr lang="ru-RU" sz="2800" b="1" dirty="0"/>
          </a:p>
        </p:txBody>
      </p:sp>
      <p:sp>
        <p:nvSpPr>
          <p:cNvPr id="161" name="Управляющая кнопка: настраиваемая 160">
            <a:hlinkClick r:id="rId47" action="ppaction://hlinksldjump" highlightClick="1"/>
          </p:cNvPr>
          <p:cNvSpPr/>
          <p:nvPr/>
        </p:nvSpPr>
        <p:spPr>
          <a:xfrm>
            <a:off x="5857884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38</a:t>
            </a:r>
            <a:endParaRPr lang="ru-RU" sz="2800" b="1" dirty="0"/>
          </a:p>
        </p:txBody>
      </p:sp>
      <p:sp>
        <p:nvSpPr>
          <p:cNvPr id="162" name="Управляющая кнопка: настраиваемая 161">
            <a:hlinkClick r:id="rId48" action="ppaction://hlinksldjump" highlightClick="1"/>
          </p:cNvPr>
          <p:cNvSpPr/>
          <p:nvPr/>
        </p:nvSpPr>
        <p:spPr>
          <a:xfrm>
            <a:off x="7000892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39</a:t>
            </a:r>
            <a:endParaRPr lang="ru-RU" sz="2800" b="1" dirty="0"/>
          </a:p>
        </p:txBody>
      </p:sp>
      <p:sp>
        <p:nvSpPr>
          <p:cNvPr id="163" name="Управляющая кнопка: настраиваемая 162">
            <a:hlinkClick r:id="rId49" action="ppaction://hlinksldjump" highlightClick="1"/>
          </p:cNvPr>
          <p:cNvSpPr/>
          <p:nvPr/>
        </p:nvSpPr>
        <p:spPr>
          <a:xfrm>
            <a:off x="814390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40</a:t>
            </a:r>
            <a:endParaRPr lang="ru-RU" sz="2800" b="1" dirty="0"/>
          </a:p>
        </p:txBody>
      </p:sp>
      <p:sp>
        <p:nvSpPr>
          <p:cNvPr id="164" name="Управляющая кнопка: настраиваемая 163">
            <a:hlinkClick r:id="rId50" action="ppaction://hlinksldjump" highlightClick="1"/>
          </p:cNvPr>
          <p:cNvSpPr/>
          <p:nvPr/>
        </p:nvSpPr>
        <p:spPr>
          <a:xfrm>
            <a:off x="28572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41</a:t>
            </a:r>
            <a:endParaRPr lang="ru-RU" sz="2800" b="1" dirty="0"/>
          </a:p>
        </p:txBody>
      </p:sp>
      <p:sp>
        <p:nvSpPr>
          <p:cNvPr id="165" name="Управляющая кнопка: настраиваемая 164">
            <a:hlinkClick r:id="rId51" action="ppaction://hlinksldjump" highlightClick="1"/>
          </p:cNvPr>
          <p:cNvSpPr/>
          <p:nvPr/>
        </p:nvSpPr>
        <p:spPr>
          <a:xfrm>
            <a:off x="135729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42</a:t>
            </a:r>
            <a:endParaRPr lang="ru-RU" sz="2800" b="1" dirty="0"/>
          </a:p>
        </p:txBody>
      </p:sp>
      <p:sp>
        <p:nvSpPr>
          <p:cNvPr id="166" name="Управляющая кнопка: настраиваемая 165">
            <a:hlinkClick r:id="rId52" action="ppaction://hlinksldjump" highlightClick="1"/>
          </p:cNvPr>
          <p:cNvSpPr/>
          <p:nvPr/>
        </p:nvSpPr>
        <p:spPr>
          <a:xfrm>
            <a:off x="242886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43</a:t>
            </a:r>
            <a:endParaRPr lang="ru-RU" sz="2800" b="1" dirty="0"/>
          </a:p>
        </p:txBody>
      </p:sp>
      <p:sp>
        <p:nvSpPr>
          <p:cNvPr id="167" name="Управляющая кнопка: настраиваемая 166">
            <a:hlinkClick r:id="rId53" action="ppaction://hlinksldjump" highlightClick="1"/>
          </p:cNvPr>
          <p:cNvSpPr/>
          <p:nvPr/>
        </p:nvSpPr>
        <p:spPr>
          <a:xfrm>
            <a:off x="3571868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44</a:t>
            </a:r>
            <a:endParaRPr lang="ru-RU" sz="2800" b="1" dirty="0"/>
          </a:p>
        </p:txBody>
      </p:sp>
      <p:sp>
        <p:nvSpPr>
          <p:cNvPr id="168" name="Управляющая кнопка: настраиваемая 167">
            <a:hlinkClick r:id="rId54" action="ppaction://hlinksldjump" highlightClick="1"/>
          </p:cNvPr>
          <p:cNvSpPr/>
          <p:nvPr/>
        </p:nvSpPr>
        <p:spPr>
          <a:xfrm>
            <a:off x="4714876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45</a:t>
            </a:r>
            <a:endParaRPr lang="ru-RU" sz="2800" b="1" dirty="0"/>
          </a:p>
        </p:txBody>
      </p:sp>
      <p:sp>
        <p:nvSpPr>
          <p:cNvPr id="169" name="Управляющая кнопка: настраиваемая 168">
            <a:hlinkClick r:id="rId55" action="ppaction://hlinksldjump" highlightClick="1"/>
          </p:cNvPr>
          <p:cNvSpPr/>
          <p:nvPr/>
        </p:nvSpPr>
        <p:spPr>
          <a:xfrm>
            <a:off x="5857884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46</a:t>
            </a:r>
            <a:endParaRPr lang="ru-RU" sz="2800" b="1" dirty="0"/>
          </a:p>
        </p:txBody>
      </p:sp>
      <p:sp>
        <p:nvSpPr>
          <p:cNvPr id="170" name="Управляющая кнопка: настраиваемая 169">
            <a:hlinkClick r:id="rId56" action="ppaction://hlinksldjump" highlightClick="1"/>
          </p:cNvPr>
          <p:cNvSpPr/>
          <p:nvPr/>
        </p:nvSpPr>
        <p:spPr>
          <a:xfrm>
            <a:off x="7000892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47</a:t>
            </a:r>
            <a:endParaRPr lang="ru-RU" sz="2800" b="1" dirty="0"/>
          </a:p>
        </p:txBody>
      </p:sp>
      <p:sp>
        <p:nvSpPr>
          <p:cNvPr id="171" name="Управляющая кнопка: настраиваемая 170">
            <a:hlinkClick r:id="rId57" action="ppaction://hlinksldjump" highlightClick="1"/>
          </p:cNvPr>
          <p:cNvSpPr/>
          <p:nvPr/>
        </p:nvSpPr>
        <p:spPr>
          <a:xfrm>
            <a:off x="814390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48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0" name="Прямая соединительная линия 119"/>
          <p:cNvCxnSpPr/>
          <p:nvPr/>
        </p:nvCxnSpPr>
        <p:spPr>
          <a:xfrm rot="5400000" flipH="1" flipV="1">
            <a:off x="8286776" y="6143644"/>
            <a:ext cx="571504" cy="2857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1" name="Прямая соединительная линия 120"/>
          <p:cNvCxnSpPr/>
          <p:nvPr/>
        </p:nvCxnSpPr>
        <p:spPr>
          <a:xfrm rot="16200000" flipH="1">
            <a:off x="8215338" y="6357958"/>
            <a:ext cx="285752" cy="142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2" name="Управляющая кнопка: настраиваемая 121">
            <a:hlinkClick r:id="rId3" action="ppaction://hlinksldjump" highlightClick="1"/>
          </p:cNvPr>
          <p:cNvSpPr/>
          <p:nvPr/>
        </p:nvSpPr>
        <p:spPr>
          <a:xfrm>
            <a:off x="242886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51</a:t>
            </a:r>
            <a:endParaRPr lang="ru-RU" sz="2800" b="1" dirty="0"/>
          </a:p>
        </p:txBody>
      </p:sp>
      <p:sp>
        <p:nvSpPr>
          <p:cNvPr id="123" name="Управляющая кнопка: настраиваемая 122">
            <a:hlinkClick r:id="rId4" action="ppaction://hlinksldjump" highlightClick="1"/>
          </p:cNvPr>
          <p:cNvSpPr/>
          <p:nvPr/>
        </p:nvSpPr>
        <p:spPr>
          <a:xfrm>
            <a:off x="3571868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52</a:t>
            </a:r>
            <a:endParaRPr lang="ru-RU" sz="2800" b="1" dirty="0"/>
          </a:p>
        </p:txBody>
      </p:sp>
      <p:sp>
        <p:nvSpPr>
          <p:cNvPr id="124" name="Управляющая кнопка: настраиваемая 123">
            <a:hlinkClick r:id="rId5" action="ppaction://hlinksldjump" highlightClick="1"/>
          </p:cNvPr>
          <p:cNvSpPr/>
          <p:nvPr/>
        </p:nvSpPr>
        <p:spPr>
          <a:xfrm>
            <a:off x="4714876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53</a:t>
            </a:r>
            <a:endParaRPr lang="ru-RU" sz="2800" b="1" dirty="0"/>
          </a:p>
        </p:txBody>
      </p:sp>
      <p:sp>
        <p:nvSpPr>
          <p:cNvPr id="125" name="Управляющая кнопка: настраиваемая 124">
            <a:hlinkClick r:id="rId6" action="ppaction://hlinksldjump" highlightClick="1"/>
          </p:cNvPr>
          <p:cNvSpPr/>
          <p:nvPr/>
        </p:nvSpPr>
        <p:spPr>
          <a:xfrm>
            <a:off x="5857884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54</a:t>
            </a:r>
            <a:endParaRPr lang="ru-RU" sz="2800" b="1" dirty="0"/>
          </a:p>
        </p:txBody>
      </p:sp>
      <p:sp>
        <p:nvSpPr>
          <p:cNvPr id="126" name="Управляющая кнопка: настраиваемая 125">
            <a:hlinkClick r:id="rId7" action="ppaction://hlinksldjump" highlightClick="1"/>
          </p:cNvPr>
          <p:cNvSpPr/>
          <p:nvPr/>
        </p:nvSpPr>
        <p:spPr>
          <a:xfrm>
            <a:off x="7000892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55</a:t>
            </a:r>
            <a:endParaRPr lang="ru-RU" sz="2800" b="1" dirty="0"/>
          </a:p>
        </p:txBody>
      </p:sp>
      <p:sp>
        <p:nvSpPr>
          <p:cNvPr id="127" name="Управляющая кнопка: настраиваемая 126">
            <a:hlinkClick r:id="rId8" action="ppaction://hlinksldjump" highlightClick="1"/>
          </p:cNvPr>
          <p:cNvSpPr/>
          <p:nvPr/>
        </p:nvSpPr>
        <p:spPr>
          <a:xfrm>
            <a:off x="135729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50</a:t>
            </a:r>
            <a:endParaRPr lang="ru-RU" sz="2800" b="1" dirty="0"/>
          </a:p>
        </p:txBody>
      </p:sp>
      <p:sp>
        <p:nvSpPr>
          <p:cNvPr id="128" name="Управляющая кнопка: настраиваемая 127">
            <a:hlinkClick r:id="rId9" action="ppaction://hlinksldjump" highlightClick="1"/>
          </p:cNvPr>
          <p:cNvSpPr/>
          <p:nvPr/>
        </p:nvSpPr>
        <p:spPr>
          <a:xfrm>
            <a:off x="28572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49</a:t>
            </a:r>
            <a:endParaRPr lang="ru-RU" sz="2800" b="1" dirty="0"/>
          </a:p>
        </p:txBody>
      </p:sp>
      <p:sp>
        <p:nvSpPr>
          <p:cNvPr id="129" name="Управляющая кнопка: настраиваемая 128">
            <a:hlinkClick r:id="rId10" action="ppaction://hlinksldjump" highlightClick="1"/>
          </p:cNvPr>
          <p:cNvSpPr/>
          <p:nvPr/>
        </p:nvSpPr>
        <p:spPr>
          <a:xfrm>
            <a:off x="28572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130" name="Управляющая кнопка: настраиваемая 129">
            <a:hlinkClick r:id="rId11" action="ppaction://hlinksldjump" highlightClick="1"/>
          </p:cNvPr>
          <p:cNvSpPr/>
          <p:nvPr/>
        </p:nvSpPr>
        <p:spPr>
          <a:xfrm>
            <a:off x="135729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131" name="Управляющая кнопка: настраиваемая 130">
            <a:hlinkClick r:id="rId12" action="ppaction://hlinksldjump" highlightClick="1"/>
          </p:cNvPr>
          <p:cNvSpPr/>
          <p:nvPr/>
        </p:nvSpPr>
        <p:spPr>
          <a:xfrm>
            <a:off x="2428860" y="215308"/>
            <a:ext cx="644400" cy="784800"/>
          </a:xfrm>
          <a:prstGeom prst="actionButtonBlank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132" name="Управляющая кнопка: настраиваемая 131">
            <a:hlinkClick r:id="rId13" action="ppaction://hlinksldjump" highlightClick="1"/>
          </p:cNvPr>
          <p:cNvSpPr/>
          <p:nvPr/>
        </p:nvSpPr>
        <p:spPr>
          <a:xfrm>
            <a:off x="3571868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133" name="Управляющая кнопка: настраиваемая 132">
            <a:hlinkClick r:id="rId14" action="ppaction://hlinksldjump" highlightClick="1"/>
          </p:cNvPr>
          <p:cNvSpPr/>
          <p:nvPr/>
        </p:nvSpPr>
        <p:spPr>
          <a:xfrm>
            <a:off x="4714876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134" name="Управляющая кнопка: настраиваемая 133">
            <a:hlinkClick r:id="rId15" action="ppaction://hlinksldjump" highlightClick="1"/>
          </p:cNvPr>
          <p:cNvSpPr/>
          <p:nvPr/>
        </p:nvSpPr>
        <p:spPr>
          <a:xfrm>
            <a:off x="5857884" y="215308"/>
            <a:ext cx="644400" cy="784800"/>
          </a:xfrm>
          <a:prstGeom prst="actionButtonBlank">
            <a:avLst/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6</a:t>
            </a:r>
            <a:endParaRPr lang="ru-RU" sz="2800" b="1" dirty="0"/>
          </a:p>
        </p:txBody>
      </p:sp>
      <p:sp>
        <p:nvSpPr>
          <p:cNvPr id="135" name="Управляющая кнопка: настраиваемая 134">
            <a:hlinkClick r:id="rId16" action="ppaction://hlinksldjump" highlightClick="1"/>
          </p:cNvPr>
          <p:cNvSpPr/>
          <p:nvPr/>
        </p:nvSpPr>
        <p:spPr>
          <a:xfrm>
            <a:off x="7000892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7</a:t>
            </a:r>
            <a:endParaRPr lang="ru-RU" sz="2800" b="1" dirty="0"/>
          </a:p>
        </p:txBody>
      </p:sp>
      <p:sp>
        <p:nvSpPr>
          <p:cNvPr id="136" name="Управляющая кнопка: настраиваемая 135">
            <a:hlinkClick r:id="rId17" action="ppaction://hlinksldjump" highlightClick="1"/>
          </p:cNvPr>
          <p:cNvSpPr/>
          <p:nvPr/>
        </p:nvSpPr>
        <p:spPr>
          <a:xfrm>
            <a:off x="814390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8</a:t>
            </a:r>
            <a:endParaRPr lang="ru-RU" sz="2800" b="1" dirty="0"/>
          </a:p>
        </p:txBody>
      </p:sp>
      <p:sp>
        <p:nvSpPr>
          <p:cNvPr id="137" name="Управляющая кнопка: настраиваемая 136">
            <a:hlinkClick r:id="rId18" action="ppaction://hlinksldjump" highlightClick="1"/>
          </p:cNvPr>
          <p:cNvSpPr/>
          <p:nvPr/>
        </p:nvSpPr>
        <p:spPr>
          <a:xfrm>
            <a:off x="28572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9</a:t>
            </a:r>
            <a:endParaRPr lang="ru-RU" sz="2800" b="1" dirty="0"/>
          </a:p>
        </p:txBody>
      </p:sp>
      <p:sp>
        <p:nvSpPr>
          <p:cNvPr id="138" name="Управляющая кнопка: настраиваемая 137">
            <a:hlinkClick r:id="rId19" action="ppaction://hlinksldjump" highlightClick="1"/>
          </p:cNvPr>
          <p:cNvSpPr/>
          <p:nvPr/>
        </p:nvSpPr>
        <p:spPr>
          <a:xfrm>
            <a:off x="135729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10</a:t>
            </a:r>
            <a:endParaRPr lang="ru-RU" sz="2800" b="1" dirty="0"/>
          </a:p>
        </p:txBody>
      </p:sp>
      <p:sp>
        <p:nvSpPr>
          <p:cNvPr id="139" name="Управляющая кнопка: настраиваемая 138">
            <a:hlinkClick r:id="rId20" action="ppaction://hlinksldjump" highlightClick="1"/>
          </p:cNvPr>
          <p:cNvSpPr/>
          <p:nvPr/>
        </p:nvSpPr>
        <p:spPr>
          <a:xfrm>
            <a:off x="242886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11</a:t>
            </a:r>
            <a:endParaRPr lang="ru-RU" sz="2800" b="1" dirty="0"/>
          </a:p>
        </p:txBody>
      </p:sp>
      <p:sp>
        <p:nvSpPr>
          <p:cNvPr id="140" name="Управляющая кнопка: настраиваемая 139">
            <a:hlinkClick r:id="rId21" action="ppaction://hlinksldjump" highlightClick="1"/>
          </p:cNvPr>
          <p:cNvSpPr/>
          <p:nvPr/>
        </p:nvSpPr>
        <p:spPr>
          <a:xfrm>
            <a:off x="3571868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12</a:t>
            </a:r>
            <a:endParaRPr lang="ru-RU" sz="2800" b="1" dirty="0"/>
          </a:p>
        </p:txBody>
      </p:sp>
      <p:sp>
        <p:nvSpPr>
          <p:cNvPr id="141" name="Управляющая кнопка: настраиваемая 140">
            <a:hlinkClick r:id="rId22" action="ppaction://hlinksldjump" highlightClick="1"/>
          </p:cNvPr>
          <p:cNvSpPr/>
          <p:nvPr/>
        </p:nvSpPr>
        <p:spPr>
          <a:xfrm>
            <a:off x="4714876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13</a:t>
            </a:r>
            <a:endParaRPr lang="ru-RU" sz="2800" b="1" dirty="0"/>
          </a:p>
        </p:txBody>
      </p:sp>
      <p:sp>
        <p:nvSpPr>
          <p:cNvPr id="142" name="Управляющая кнопка: настраиваемая 141">
            <a:hlinkClick r:id="rId23" action="ppaction://hlinksldjump" highlightClick="1"/>
          </p:cNvPr>
          <p:cNvSpPr/>
          <p:nvPr/>
        </p:nvSpPr>
        <p:spPr>
          <a:xfrm>
            <a:off x="5857884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14</a:t>
            </a:r>
            <a:endParaRPr lang="ru-RU" sz="2800" b="1" dirty="0"/>
          </a:p>
        </p:txBody>
      </p:sp>
      <p:sp>
        <p:nvSpPr>
          <p:cNvPr id="143" name="Управляющая кнопка: настраиваемая 142">
            <a:hlinkClick r:id="rId24" action="ppaction://hlinksldjump" highlightClick="1"/>
          </p:cNvPr>
          <p:cNvSpPr/>
          <p:nvPr/>
        </p:nvSpPr>
        <p:spPr>
          <a:xfrm>
            <a:off x="7000892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15</a:t>
            </a:r>
            <a:endParaRPr lang="ru-RU" sz="2800" b="1" dirty="0"/>
          </a:p>
        </p:txBody>
      </p:sp>
      <p:sp>
        <p:nvSpPr>
          <p:cNvPr id="144" name="Управляющая кнопка: настраиваемая 143">
            <a:hlinkClick r:id="rId25" action="ppaction://hlinksldjump" highlightClick="1"/>
          </p:cNvPr>
          <p:cNvSpPr/>
          <p:nvPr/>
        </p:nvSpPr>
        <p:spPr>
          <a:xfrm>
            <a:off x="814390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16</a:t>
            </a:r>
            <a:endParaRPr lang="ru-RU" sz="2800" b="1" dirty="0"/>
          </a:p>
        </p:txBody>
      </p:sp>
      <p:sp>
        <p:nvSpPr>
          <p:cNvPr id="145" name="Управляющая кнопка: настраиваемая 144">
            <a:hlinkClick r:id="rId26" action="ppaction://hlinksldjump" highlightClick="1"/>
          </p:cNvPr>
          <p:cNvSpPr/>
          <p:nvPr/>
        </p:nvSpPr>
        <p:spPr>
          <a:xfrm>
            <a:off x="28572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17</a:t>
            </a:r>
            <a:endParaRPr lang="ru-RU" sz="2800" b="1" dirty="0"/>
          </a:p>
        </p:txBody>
      </p:sp>
      <p:sp>
        <p:nvSpPr>
          <p:cNvPr id="146" name="Управляющая кнопка: настраиваемая 145">
            <a:hlinkClick r:id="rId27" action="ppaction://hlinksldjump" highlightClick="1"/>
          </p:cNvPr>
          <p:cNvSpPr/>
          <p:nvPr/>
        </p:nvSpPr>
        <p:spPr>
          <a:xfrm>
            <a:off x="135729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18</a:t>
            </a:r>
            <a:endParaRPr lang="ru-RU" sz="2800" b="1" dirty="0"/>
          </a:p>
        </p:txBody>
      </p:sp>
      <p:sp>
        <p:nvSpPr>
          <p:cNvPr id="147" name="Управляющая кнопка: настраиваемая 146">
            <a:hlinkClick r:id="rId28" action="ppaction://hlinksldjump" highlightClick="1"/>
          </p:cNvPr>
          <p:cNvSpPr/>
          <p:nvPr/>
        </p:nvSpPr>
        <p:spPr>
          <a:xfrm>
            <a:off x="242886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19</a:t>
            </a:r>
            <a:endParaRPr lang="ru-RU" sz="2800" b="1" dirty="0"/>
          </a:p>
        </p:txBody>
      </p:sp>
      <p:sp>
        <p:nvSpPr>
          <p:cNvPr id="148" name="Управляющая кнопка: настраиваемая 147">
            <a:hlinkClick r:id="rId29" action="ppaction://hlinksldjump" highlightClick="1"/>
          </p:cNvPr>
          <p:cNvSpPr/>
          <p:nvPr/>
        </p:nvSpPr>
        <p:spPr>
          <a:xfrm>
            <a:off x="3571868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20</a:t>
            </a:r>
            <a:endParaRPr lang="ru-RU" sz="2800" b="1" dirty="0"/>
          </a:p>
        </p:txBody>
      </p:sp>
      <p:sp>
        <p:nvSpPr>
          <p:cNvPr id="149" name="Управляющая кнопка: настраиваемая 148">
            <a:hlinkClick r:id="rId30" action="ppaction://hlinksldjump" highlightClick="1"/>
          </p:cNvPr>
          <p:cNvSpPr/>
          <p:nvPr/>
        </p:nvSpPr>
        <p:spPr>
          <a:xfrm>
            <a:off x="4714876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21</a:t>
            </a:r>
            <a:endParaRPr lang="ru-RU" sz="2800" b="1" dirty="0"/>
          </a:p>
        </p:txBody>
      </p:sp>
      <p:sp>
        <p:nvSpPr>
          <p:cNvPr id="150" name="Управляющая кнопка: настраиваемая 149">
            <a:hlinkClick r:id="rId31" action="ppaction://hlinksldjump" highlightClick="1"/>
          </p:cNvPr>
          <p:cNvSpPr/>
          <p:nvPr/>
        </p:nvSpPr>
        <p:spPr>
          <a:xfrm>
            <a:off x="5857884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22</a:t>
            </a:r>
            <a:endParaRPr lang="ru-RU" sz="2800" b="1" dirty="0"/>
          </a:p>
        </p:txBody>
      </p:sp>
      <p:sp>
        <p:nvSpPr>
          <p:cNvPr id="151" name="Управляющая кнопка: настраиваемая 150">
            <a:hlinkClick r:id="rId32" action="ppaction://hlinksldjump" highlightClick="1"/>
          </p:cNvPr>
          <p:cNvSpPr/>
          <p:nvPr/>
        </p:nvSpPr>
        <p:spPr>
          <a:xfrm>
            <a:off x="7000892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23</a:t>
            </a:r>
            <a:endParaRPr lang="ru-RU" sz="2800" b="1" dirty="0"/>
          </a:p>
        </p:txBody>
      </p:sp>
      <p:sp>
        <p:nvSpPr>
          <p:cNvPr id="152" name="Управляющая кнопка: настраиваемая 151">
            <a:hlinkClick r:id="rId33" action="ppaction://hlinksldjump" highlightClick="1"/>
          </p:cNvPr>
          <p:cNvSpPr/>
          <p:nvPr/>
        </p:nvSpPr>
        <p:spPr>
          <a:xfrm>
            <a:off x="814390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24</a:t>
            </a:r>
            <a:endParaRPr lang="ru-RU" sz="2800" b="1" dirty="0"/>
          </a:p>
        </p:txBody>
      </p:sp>
      <p:sp>
        <p:nvSpPr>
          <p:cNvPr id="153" name="Управляющая кнопка: настраиваемая 152">
            <a:hlinkClick r:id="rId34" action="ppaction://hlinksldjump" highlightClick="1"/>
          </p:cNvPr>
          <p:cNvSpPr/>
          <p:nvPr/>
        </p:nvSpPr>
        <p:spPr>
          <a:xfrm>
            <a:off x="28572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25</a:t>
            </a:r>
            <a:endParaRPr lang="ru-RU" sz="2800" b="1" dirty="0"/>
          </a:p>
        </p:txBody>
      </p:sp>
      <p:sp>
        <p:nvSpPr>
          <p:cNvPr id="154" name="Управляющая кнопка: настраиваемая 153">
            <a:hlinkClick r:id="rId35" action="ppaction://hlinksldjump" highlightClick="1"/>
          </p:cNvPr>
          <p:cNvSpPr/>
          <p:nvPr/>
        </p:nvSpPr>
        <p:spPr>
          <a:xfrm>
            <a:off x="135729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26</a:t>
            </a:r>
            <a:endParaRPr lang="ru-RU" sz="2800" b="1" dirty="0"/>
          </a:p>
        </p:txBody>
      </p:sp>
      <p:sp>
        <p:nvSpPr>
          <p:cNvPr id="155" name="Управляющая кнопка: настраиваемая 154">
            <a:hlinkClick r:id="rId36" action="ppaction://hlinksldjump" highlightClick="1"/>
          </p:cNvPr>
          <p:cNvSpPr/>
          <p:nvPr/>
        </p:nvSpPr>
        <p:spPr>
          <a:xfrm>
            <a:off x="242886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27</a:t>
            </a:r>
            <a:endParaRPr lang="ru-RU" sz="2800" b="1" dirty="0"/>
          </a:p>
        </p:txBody>
      </p:sp>
      <p:sp>
        <p:nvSpPr>
          <p:cNvPr id="156" name="Управляющая кнопка: настраиваемая 155">
            <a:hlinkClick r:id="rId37" action="ppaction://hlinksldjump" highlightClick="1"/>
          </p:cNvPr>
          <p:cNvSpPr/>
          <p:nvPr/>
        </p:nvSpPr>
        <p:spPr>
          <a:xfrm>
            <a:off x="3571868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28</a:t>
            </a:r>
            <a:endParaRPr lang="ru-RU" sz="2800" b="1" dirty="0"/>
          </a:p>
        </p:txBody>
      </p:sp>
      <p:sp>
        <p:nvSpPr>
          <p:cNvPr id="157" name="Управляющая кнопка: настраиваемая 156">
            <a:hlinkClick r:id="rId38" action="ppaction://hlinksldjump" highlightClick="1"/>
          </p:cNvPr>
          <p:cNvSpPr/>
          <p:nvPr/>
        </p:nvSpPr>
        <p:spPr>
          <a:xfrm>
            <a:off x="4714876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29</a:t>
            </a:r>
            <a:endParaRPr lang="ru-RU" sz="2800" b="1" dirty="0"/>
          </a:p>
        </p:txBody>
      </p:sp>
      <p:sp>
        <p:nvSpPr>
          <p:cNvPr id="158" name="Управляющая кнопка: настраиваемая 157">
            <a:hlinkClick r:id="rId39" action="ppaction://hlinksldjump" highlightClick="1"/>
          </p:cNvPr>
          <p:cNvSpPr/>
          <p:nvPr/>
        </p:nvSpPr>
        <p:spPr>
          <a:xfrm>
            <a:off x="5857884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30</a:t>
            </a:r>
            <a:endParaRPr lang="ru-RU" sz="2800" b="1" dirty="0"/>
          </a:p>
        </p:txBody>
      </p:sp>
      <p:sp>
        <p:nvSpPr>
          <p:cNvPr id="159" name="Управляющая кнопка: настраиваемая 158">
            <a:hlinkClick r:id="rId40" action="ppaction://hlinksldjump" highlightClick="1"/>
          </p:cNvPr>
          <p:cNvSpPr/>
          <p:nvPr/>
        </p:nvSpPr>
        <p:spPr>
          <a:xfrm>
            <a:off x="7000892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31</a:t>
            </a:r>
            <a:endParaRPr lang="ru-RU" sz="2800" b="1" dirty="0"/>
          </a:p>
        </p:txBody>
      </p:sp>
      <p:sp>
        <p:nvSpPr>
          <p:cNvPr id="160" name="Управляющая кнопка: настраиваемая 159">
            <a:hlinkClick r:id="rId41" action="ppaction://hlinksldjump" highlightClick="1"/>
          </p:cNvPr>
          <p:cNvSpPr/>
          <p:nvPr/>
        </p:nvSpPr>
        <p:spPr>
          <a:xfrm>
            <a:off x="814390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32</a:t>
            </a:r>
            <a:endParaRPr lang="ru-RU" sz="2800" b="1" dirty="0"/>
          </a:p>
        </p:txBody>
      </p:sp>
      <p:sp>
        <p:nvSpPr>
          <p:cNvPr id="161" name="Управляющая кнопка: настраиваемая 160">
            <a:hlinkClick r:id="rId42" action="ppaction://hlinksldjump" highlightClick="1"/>
          </p:cNvPr>
          <p:cNvSpPr/>
          <p:nvPr/>
        </p:nvSpPr>
        <p:spPr>
          <a:xfrm>
            <a:off x="28572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33</a:t>
            </a:r>
            <a:endParaRPr lang="ru-RU" sz="2800" b="1" dirty="0"/>
          </a:p>
        </p:txBody>
      </p:sp>
      <p:sp>
        <p:nvSpPr>
          <p:cNvPr id="162" name="Управляющая кнопка: настраиваемая 161">
            <a:hlinkClick r:id="rId43" action="ppaction://hlinksldjump" highlightClick="1"/>
          </p:cNvPr>
          <p:cNvSpPr/>
          <p:nvPr/>
        </p:nvSpPr>
        <p:spPr>
          <a:xfrm>
            <a:off x="135729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34</a:t>
            </a:r>
            <a:endParaRPr lang="ru-RU" sz="2800" b="1" dirty="0"/>
          </a:p>
        </p:txBody>
      </p:sp>
      <p:sp>
        <p:nvSpPr>
          <p:cNvPr id="163" name="Управляющая кнопка: настраиваемая 162">
            <a:hlinkClick r:id="rId44" action="ppaction://hlinksldjump" highlightClick="1"/>
          </p:cNvPr>
          <p:cNvSpPr/>
          <p:nvPr/>
        </p:nvSpPr>
        <p:spPr>
          <a:xfrm>
            <a:off x="242886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35</a:t>
            </a:r>
            <a:endParaRPr lang="ru-RU" sz="2800" b="1" dirty="0"/>
          </a:p>
        </p:txBody>
      </p:sp>
      <p:sp>
        <p:nvSpPr>
          <p:cNvPr id="164" name="Управляющая кнопка: настраиваемая 163">
            <a:hlinkClick r:id="rId45" action="ppaction://hlinksldjump" highlightClick="1"/>
          </p:cNvPr>
          <p:cNvSpPr/>
          <p:nvPr/>
        </p:nvSpPr>
        <p:spPr>
          <a:xfrm>
            <a:off x="3571868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36</a:t>
            </a:r>
            <a:endParaRPr lang="ru-RU" sz="2800" b="1" dirty="0"/>
          </a:p>
        </p:txBody>
      </p:sp>
      <p:sp>
        <p:nvSpPr>
          <p:cNvPr id="165" name="Управляющая кнопка: настраиваемая 164">
            <a:hlinkClick r:id="rId46" action="ppaction://hlinksldjump" highlightClick="1"/>
          </p:cNvPr>
          <p:cNvSpPr/>
          <p:nvPr/>
        </p:nvSpPr>
        <p:spPr>
          <a:xfrm>
            <a:off x="4714876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37</a:t>
            </a:r>
            <a:endParaRPr lang="ru-RU" sz="2800" b="1" dirty="0"/>
          </a:p>
        </p:txBody>
      </p:sp>
      <p:sp>
        <p:nvSpPr>
          <p:cNvPr id="166" name="Управляющая кнопка: настраиваемая 165">
            <a:hlinkClick r:id="rId47" action="ppaction://hlinksldjump" highlightClick="1"/>
          </p:cNvPr>
          <p:cNvSpPr/>
          <p:nvPr/>
        </p:nvSpPr>
        <p:spPr>
          <a:xfrm>
            <a:off x="5857884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38</a:t>
            </a:r>
            <a:endParaRPr lang="ru-RU" sz="2800" b="1" dirty="0"/>
          </a:p>
        </p:txBody>
      </p:sp>
      <p:sp>
        <p:nvSpPr>
          <p:cNvPr id="167" name="Управляющая кнопка: настраиваемая 166">
            <a:hlinkClick r:id="rId48" action="ppaction://hlinksldjump" highlightClick="1"/>
          </p:cNvPr>
          <p:cNvSpPr/>
          <p:nvPr/>
        </p:nvSpPr>
        <p:spPr>
          <a:xfrm>
            <a:off x="7000892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39</a:t>
            </a:r>
            <a:endParaRPr lang="ru-RU" sz="2800" b="1" dirty="0"/>
          </a:p>
        </p:txBody>
      </p:sp>
      <p:sp>
        <p:nvSpPr>
          <p:cNvPr id="168" name="Управляющая кнопка: настраиваемая 167">
            <a:hlinkClick r:id="rId49" action="ppaction://hlinksldjump" highlightClick="1"/>
          </p:cNvPr>
          <p:cNvSpPr/>
          <p:nvPr/>
        </p:nvSpPr>
        <p:spPr>
          <a:xfrm>
            <a:off x="814390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40</a:t>
            </a:r>
            <a:endParaRPr lang="ru-RU" sz="2800" b="1" dirty="0"/>
          </a:p>
        </p:txBody>
      </p:sp>
      <p:sp>
        <p:nvSpPr>
          <p:cNvPr id="169" name="Управляющая кнопка: настраиваемая 168">
            <a:hlinkClick r:id="rId50" action="ppaction://hlinksldjump" highlightClick="1"/>
          </p:cNvPr>
          <p:cNvSpPr/>
          <p:nvPr/>
        </p:nvSpPr>
        <p:spPr>
          <a:xfrm>
            <a:off x="28572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41</a:t>
            </a:r>
            <a:endParaRPr lang="ru-RU" sz="2800" b="1" dirty="0"/>
          </a:p>
        </p:txBody>
      </p:sp>
      <p:sp>
        <p:nvSpPr>
          <p:cNvPr id="170" name="Управляющая кнопка: настраиваемая 169">
            <a:hlinkClick r:id="rId51" action="ppaction://hlinksldjump" highlightClick="1"/>
          </p:cNvPr>
          <p:cNvSpPr/>
          <p:nvPr/>
        </p:nvSpPr>
        <p:spPr>
          <a:xfrm>
            <a:off x="135729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42</a:t>
            </a:r>
            <a:endParaRPr lang="ru-RU" sz="2800" b="1" dirty="0"/>
          </a:p>
        </p:txBody>
      </p:sp>
      <p:sp>
        <p:nvSpPr>
          <p:cNvPr id="171" name="Управляющая кнопка: настраиваемая 170">
            <a:hlinkClick r:id="rId52" action="ppaction://hlinksldjump" highlightClick="1"/>
          </p:cNvPr>
          <p:cNvSpPr/>
          <p:nvPr/>
        </p:nvSpPr>
        <p:spPr>
          <a:xfrm>
            <a:off x="242886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43</a:t>
            </a:r>
            <a:endParaRPr lang="ru-RU" sz="2800" b="1" dirty="0"/>
          </a:p>
        </p:txBody>
      </p:sp>
      <p:sp>
        <p:nvSpPr>
          <p:cNvPr id="172" name="Управляющая кнопка: настраиваемая 171">
            <a:hlinkClick r:id="rId53" action="ppaction://hlinksldjump" highlightClick="1"/>
          </p:cNvPr>
          <p:cNvSpPr/>
          <p:nvPr/>
        </p:nvSpPr>
        <p:spPr>
          <a:xfrm>
            <a:off x="3571868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44</a:t>
            </a:r>
            <a:endParaRPr lang="ru-RU" sz="2800" b="1" dirty="0"/>
          </a:p>
        </p:txBody>
      </p:sp>
      <p:sp>
        <p:nvSpPr>
          <p:cNvPr id="173" name="Управляющая кнопка: настраиваемая 172">
            <a:hlinkClick r:id="rId54" action="ppaction://hlinksldjump" highlightClick="1"/>
          </p:cNvPr>
          <p:cNvSpPr/>
          <p:nvPr/>
        </p:nvSpPr>
        <p:spPr>
          <a:xfrm>
            <a:off x="4714876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45</a:t>
            </a:r>
            <a:endParaRPr lang="ru-RU" sz="2800" b="1" dirty="0"/>
          </a:p>
        </p:txBody>
      </p:sp>
      <p:sp>
        <p:nvSpPr>
          <p:cNvPr id="174" name="Управляющая кнопка: настраиваемая 173">
            <a:hlinkClick r:id="rId55" action="ppaction://hlinksldjump" highlightClick="1"/>
          </p:cNvPr>
          <p:cNvSpPr/>
          <p:nvPr/>
        </p:nvSpPr>
        <p:spPr>
          <a:xfrm>
            <a:off x="5857884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46</a:t>
            </a:r>
            <a:endParaRPr lang="ru-RU" sz="2800" b="1" dirty="0"/>
          </a:p>
        </p:txBody>
      </p:sp>
      <p:sp>
        <p:nvSpPr>
          <p:cNvPr id="175" name="Управляющая кнопка: настраиваемая 174">
            <a:hlinkClick r:id="rId56" action="ppaction://hlinksldjump" highlightClick="1"/>
          </p:cNvPr>
          <p:cNvSpPr/>
          <p:nvPr/>
        </p:nvSpPr>
        <p:spPr>
          <a:xfrm>
            <a:off x="7000892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47</a:t>
            </a:r>
            <a:endParaRPr lang="ru-RU" sz="2800" b="1" dirty="0"/>
          </a:p>
        </p:txBody>
      </p:sp>
      <p:sp>
        <p:nvSpPr>
          <p:cNvPr id="176" name="Управляющая кнопка: настраиваемая 175">
            <a:hlinkClick r:id="rId57" action="ppaction://hlinksldjump" highlightClick="1"/>
          </p:cNvPr>
          <p:cNvSpPr/>
          <p:nvPr/>
        </p:nvSpPr>
        <p:spPr>
          <a:xfrm>
            <a:off x="814390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48</a:t>
            </a:r>
            <a:endParaRPr lang="ru-RU" sz="2800" b="1" dirty="0"/>
          </a:p>
        </p:txBody>
      </p:sp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Прямая соединительная линия 10"/>
          <p:cNvCxnSpPr/>
          <p:nvPr/>
        </p:nvCxnSpPr>
        <p:spPr>
          <a:xfrm rot="16200000" flipH="1">
            <a:off x="2571736" y="641900"/>
            <a:ext cx="285752" cy="142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 flipH="1" flipV="1">
            <a:off x="2643174" y="427586"/>
            <a:ext cx="571504" cy="2857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" name="Управляющая кнопка: настраиваемая 13">
            <a:hlinkClick r:id="rId3" action="ppaction://hlinksldjump" highlightClick="1"/>
          </p:cNvPr>
          <p:cNvSpPr/>
          <p:nvPr/>
        </p:nvSpPr>
        <p:spPr>
          <a:xfrm>
            <a:off x="3571868" y="214290"/>
            <a:ext cx="642942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15" name="Управляющая кнопка: настраиваемая 14">
            <a:hlinkClick r:id="rId4" action="ppaction://hlinksldjump" highlightClick="1"/>
          </p:cNvPr>
          <p:cNvSpPr/>
          <p:nvPr/>
        </p:nvSpPr>
        <p:spPr>
          <a:xfrm>
            <a:off x="4714876" y="214290"/>
            <a:ext cx="642942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16" name="Управляющая кнопка: настраиваемая 15">
            <a:hlinkClick r:id="rId5" action="ppaction://hlinksldjump" highlightClick="1"/>
          </p:cNvPr>
          <p:cNvSpPr/>
          <p:nvPr/>
        </p:nvSpPr>
        <p:spPr>
          <a:xfrm>
            <a:off x="5857884" y="214290"/>
            <a:ext cx="642942" cy="784800"/>
          </a:xfrm>
          <a:prstGeom prst="actionButtonBlank">
            <a:avLst/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6</a:t>
            </a:r>
            <a:endParaRPr lang="ru-RU" sz="2800" b="1" dirty="0"/>
          </a:p>
        </p:txBody>
      </p:sp>
      <p:sp>
        <p:nvSpPr>
          <p:cNvPr id="17" name="Управляющая кнопка: настраиваемая 16">
            <a:hlinkClick r:id="rId6" action="ppaction://hlinksldjump" highlightClick="1"/>
          </p:cNvPr>
          <p:cNvSpPr/>
          <p:nvPr/>
        </p:nvSpPr>
        <p:spPr>
          <a:xfrm>
            <a:off x="7000892" y="214290"/>
            <a:ext cx="642942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7</a:t>
            </a:r>
            <a:endParaRPr lang="ru-RU" sz="2800" b="1" dirty="0"/>
          </a:p>
        </p:txBody>
      </p:sp>
      <p:sp>
        <p:nvSpPr>
          <p:cNvPr id="18" name="Управляющая кнопка: настраиваемая 17">
            <a:hlinkClick r:id="rId7" action="ppaction://hlinksldjump" highlightClick="1"/>
          </p:cNvPr>
          <p:cNvSpPr/>
          <p:nvPr/>
        </p:nvSpPr>
        <p:spPr>
          <a:xfrm>
            <a:off x="8143900" y="214290"/>
            <a:ext cx="642942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8</a:t>
            </a:r>
            <a:endParaRPr lang="ru-RU" sz="2800" b="1" dirty="0"/>
          </a:p>
        </p:txBody>
      </p:sp>
      <p:sp>
        <p:nvSpPr>
          <p:cNvPr id="13" name="Управляющая кнопка: настраиваемая 12">
            <a:hlinkClick r:id="rId8" action="ppaction://hlinksldjump" highlightClick="1"/>
          </p:cNvPr>
          <p:cNvSpPr/>
          <p:nvPr/>
        </p:nvSpPr>
        <p:spPr>
          <a:xfrm>
            <a:off x="2428860" y="11429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11</a:t>
            </a:r>
            <a:endParaRPr lang="ru-RU" sz="2800" b="1" dirty="0"/>
          </a:p>
        </p:txBody>
      </p:sp>
      <p:sp>
        <p:nvSpPr>
          <p:cNvPr id="19" name="Управляющая кнопка: настраиваемая 18">
            <a:hlinkClick r:id="rId9" action="ppaction://hlinksldjump" highlightClick="1"/>
          </p:cNvPr>
          <p:cNvSpPr/>
          <p:nvPr/>
        </p:nvSpPr>
        <p:spPr>
          <a:xfrm>
            <a:off x="3571868" y="11429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12</a:t>
            </a:r>
            <a:endParaRPr lang="ru-RU" sz="2800" b="1" dirty="0"/>
          </a:p>
        </p:txBody>
      </p:sp>
      <p:sp>
        <p:nvSpPr>
          <p:cNvPr id="20" name="Управляющая кнопка: настраиваемая 19">
            <a:hlinkClick r:id="rId10" action="ppaction://hlinksldjump" highlightClick="1"/>
          </p:cNvPr>
          <p:cNvSpPr/>
          <p:nvPr/>
        </p:nvSpPr>
        <p:spPr>
          <a:xfrm>
            <a:off x="4714876" y="11429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13</a:t>
            </a:r>
            <a:endParaRPr lang="ru-RU" sz="2800" b="1" dirty="0"/>
          </a:p>
        </p:txBody>
      </p:sp>
      <p:sp>
        <p:nvSpPr>
          <p:cNvPr id="21" name="Управляющая кнопка: настраиваемая 20">
            <a:hlinkClick r:id="rId11" action="ppaction://hlinksldjump" highlightClick="1"/>
          </p:cNvPr>
          <p:cNvSpPr/>
          <p:nvPr/>
        </p:nvSpPr>
        <p:spPr>
          <a:xfrm>
            <a:off x="5857884" y="11429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14</a:t>
            </a:r>
            <a:endParaRPr lang="ru-RU" sz="2800" b="1" dirty="0"/>
          </a:p>
        </p:txBody>
      </p:sp>
      <p:sp>
        <p:nvSpPr>
          <p:cNvPr id="22" name="Управляющая кнопка: настраиваемая 21">
            <a:hlinkClick r:id="rId12" action="ppaction://hlinksldjump" highlightClick="1"/>
          </p:cNvPr>
          <p:cNvSpPr/>
          <p:nvPr/>
        </p:nvSpPr>
        <p:spPr>
          <a:xfrm>
            <a:off x="7000892" y="11429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15</a:t>
            </a:r>
            <a:endParaRPr lang="ru-RU" sz="2800" b="1" dirty="0"/>
          </a:p>
        </p:txBody>
      </p:sp>
      <p:sp>
        <p:nvSpPr>
          <p:cNvPr id="23" name="Управляющая кнопка: настраиваемая 22">
            <a:hlinkClick r:id="rId13" action="ppaction://hlinksldjump" highlightClick="1"/>
          </p:cNvPr>
          <p:cNvSpPr/>
          <p:nvPr/>
        </p:nvSpPr>
        <p:spPr>
          <a:xfrm>
            <a:off x="8143900" y="11429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16</a:t>
            </a:r>
            <a:endParaRPr lang="ru-RU" sz="2800" b="1" dirty="0"/>
          </a:p>
        </p:txBody>
      </p:sp>
      <p:sp>
        <p:nvSpPr>
          <p:cNvPr id="24" name="Управляющая кнопка: настраиваемая 23">
            <a:hlinkClick r:id="rId14" action="ppaction://hlinksldjump" highlightClick="1"/>
          </p:cNvPr>
          <p:cNvSpPr/>
          <p:nvPr/>
        </p:nvSpPr>
        <p:spPr>
          <a:xfrm>
            <a:off x="2428860" y="20716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19</a:t>
            </a:r>
            <a:endParaRPr lang="ru-RU" sz="2800" b="1" dirty="0"/>
          </a:p>
        </p:txBody>
      </p:sp>
      <p:sp>
        <p:nvSpPr>
          <p:cNvPr id="25" name="Управляющая кнопка: настраиваемая 24">
            <a:hlinkClick r:id="rId15" action="ppaction://hlinksldjump" highlightClick="1"/>
          </p:cNvPr>
          <p:cNvSpPr/>
          <p:nvPr/>
        </p:nvSpPr>
        <p:spPr>
          <a:xfrm>
            <a:off x="3571868" y="20716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20</a:t>
            </a:r>
            <a:endParaRPr lang="ru-RU" sz="2800" b="1" dirty="0"/>
          </a:p>
        </p:txBody>
      </p:sp>
      <p:sp>
        <p:nvSpPr>
          <p:cNvPr id="26" name="Управляющая кнопка: настраиваемая 25">
            <a:hlinkClick r:id="rId16" action="ppaction://hlinksldjump" highlightClick="1"/>
          </p:cNvPr>
          <p:cNvSpPr/>
          <p:nvPr/>
        </p:nvSpPr>
        <p:spPr>
          <a:xfrm>
            <a:off x="4714876" y="20716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21</a:t>
            </a:r>
            <a:endParaRPr lang="ru-RU" sz="2800" b="1" dirty="0"/>
          </a:p>
        </p:txBody>
      </p:sp>
      <p:sp>
        <p:nvSpPr>
          <p:cNvPr id="27" name="Управляющая кнопка: настраиваемая 26">
            <a:hlinkClick r:id="rId17" action="ppaction://hlinksldjump" highlightClick="1"/>
          </p:cNvPr>
          <p:cNvSpPr/>
          <p:nvPr/>
        </p:nvSpPr>
        <p:spPr>
          <a:xfrm>
            <a:off x="5857884" y="20716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22</a:t>
            </a:r>
            <a:endParaRPr lang="ru-RU" sz="2800" b="1" dirty="0"/>
          </a:p>
        </p:txBody>
      </p:sp>
      <p:sp>
        <p:nvSpPr>
          <p:cNvPr id="28" name="Управляющая кнопка: настраиваемая 27">
            <a:hlinkClick r:id="rId18" action="ppaction://hlinksldjump" highlightClick="1"/>
          </p:cNvPr>
          <p:cNvSpPr/>
          <p:nvPr/>
        </p:nvSpPr>
        <p:spPr>
          <a:xfrm>
            <a:off x="7000892" y="20716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23</a:t>
            </a:r>
            <a:endParaRPr lang="ru-RU" sz="2800" b="1" dirty="0"/>
          </a:p>
        </p:txBody>
      </p:sp>
      <p:sp>
        <p:nvSpPr>
          <p:cNvPr id="29" name="Управляющая кнопка: настраиваемая 28">
            <a:hlinkClick r:id="rId19" action="ppaction://hlinksldjump" highlightClick="1"/>
          </p:cNvPr>
          <p:cNvSpPr/>
          <p:nvPr/>
        </p:nvSpPr>
        <p:spPr>
          <a:xfrm>
            <a:off x="8143900" y="20716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24</a:t>
            </a:r>
            <a:endParaRPr lang="ru-RU" sz="2800" b="1" dirty="0"/>
          </a:p>
        </p:txBody>
      </p:sp>
      <p:sp>
        <p:nvSpPr>
          <p:cNvPr id="30" name="Управляющая кнопка: настраиваемая 29">
            <a:hlinkClick r:id="rId20" action="ppaction://hlinksldjump" highlightClick="1"/>
          </p:cNvPr>
          <p:cNvSpPr/>
          <p:nvPr/>
        </p:nvSpPr>
        <p:spPr>
          <a:xfrm>
            <a:off x="2428860" y="30003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27</a:t>
            </a:r>
            <a:endParaRPr lang="ru-RU" sz="2800" b="1" dirty="0"/>
          </a:p>
        </p:txBody>
      </p:sp>
      <p:sp>
        <p:nvSpPr>
          <p:cNvPr id="31" name="Управляющая кнопка: настраиваемая 30">
            <a:hlinkClick r:id="rId21" action="ppaction://hlinksldjump" highlightClick="1"/>
          </p:cNvPr>
          <p:cNvSpPr/>
          <p:nvPr/>
        </p:nvSpPr>
        <p:spPr>
          <a:xfrm>
            <a:off x="3571868" y="30003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28</a:t>
            </a:r>
            <a:endParaRPr lang="ru-RU" sz="2800" b="1" dirty="0"/>
          </a:p>
        </p:txBody>
      </p:sp>
      <p:sp>
        <p:nvSpPr>
          <p:cNvPr id="32" name="Управляющая кнопка: настраиваемая 31">
            <a:hlinkClick r:id="rId22" action="ppaction://hlinksldjump" highlightClick="1"/>
          </p:cNvPr>
          <p:cNvSpPr/>
          <p:nvPr/>
        </p:nvSpPr>
        <p:spPr>
          <a:xfrm>
            <a:off x="4714876" y="30003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29</a:t>
            </a:r>
            <a:endParaRPr lang="ru-RU" sz="2800" b="1" dirty="0"/>
          </a:p>
        </p:txBody>
      </p:sp>
      <p:sp>
        <p:nvSpPr>
          <p:cNvPr id="33" name="Управляющая кнопка: настраиваемая 32">
            <a:hlinkClick r:id="rId23" action="ppaction://hlinksldjump" highlightClick="1"/>
          </p:cNvPr>
          <p:cNvSpPr/>
          <p:nvPr/>
        </p:nvSpPr>
        <p:spPr>
          <a:xfrm>
            <a:off x="5857884" y="30003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30</a:t>
            </a:r>
            <a:endParaRPr lang="ru-RU" sz="2800" b="1" dirty="0"/>
          </a:p>
        </p:txBody>
      </p:sp>
      <p:sp>
        <p:nvSpPr>
          <p:cNvPr id="34" name="Управляющая кнопка: настраиваемая 33">
            <a:hlinkClick r:id="rId24" action="ppaction://hlinksldjump" highlightClick="1"/>
          </p:cNvPr>
          <p:cNvSpPr/>
          <p:nvPr/>
        </p:nvSpPr>
        <p:spPr>
          <a:xfrm>
            <a:off x="7000892" y="30003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31</a:t>
            </a:r>
            <a:endParaRPr lang="ru-RU" sz="2800" b="1" dirty="0"/>
          </a:p>
        </p:txBody>
      </p:sp>
      <p:sp>
        <p:nvSpPr>
          <p:cNvPr id="35" name="Управляющая кнопка: настраиваемая 34">
            <a:hlinkClick r:id="rId25" action="ppaction://hlinksldjump" highlightClick="1"/>
          </p:cNvPr>
          <p:cNvSpPr/>
          <p:nvPr/>
        </p:nvSpPr>
        <p:spPr>
          <a:xfrm>
            <a:off x="8143900" y="30003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32</a:t>
            </a:r>
            <a:endParaRPr lang="ru-RU" sz="2800" b="1" dirty="0"/>
          </a:p>
        </p:txBody>
      </p:sp>
      <p:sp>
        <p:nvSpPr>
          <p:cNvPr id="36" name="Управляющая кнопка: настраиваемая 35">
            <a:hlinkClick r:id="rId26" action="ppaction://hlinksldjump" highlightClick="1"/>
          </p:cNvPr>
          <p:cNvSpPr/>
          <p:nvPr/>
        </p:nvSpPr>
        <p:spPr>
          <a:xfrm>
            <a:off x="2428860" y="392906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35</a:t>
            </a:r>
            <a:endParaRPr lang="ru-RU" sz="2800" b="1" dirty="0"/>
          </a:p>
        </p:txBody>
      </p:sp>
      <p:sp>
        <p:nvSpPr>
          <p:cNvPr id="37" name="Управляющая кнопка: настраиваемая 36">
            <a:hlinkClick r:id="rId27" action="ppaction://hlinksldjump" highlightClick="1"/>
          </p:cNvPr>
          <p:cNvSpPr/>
          <p:nvPr/>
        </p:nvSpPr>
        <p:spPr>
          <a:xfrm>
            <a:off x="3571868" y="392906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36</a:t>
            </a:r>
            <a:endParaRPr lang="ru-RU" sz="2800" b="1" dirty="0"/>
          </a:p>
        </p:txBody>
      </p:sp>
      <p:sp>
        <p:nvSpPr>
          <p:cNvPr id="38" name="Управляющая кнопка: настраиваемая 37">
            <a:hlinkClick r:id="rId28" action="ppaction://hlinksldjump" highlightClick="1"/>
          </p:cNvPr>
          <p:cNvSpPr/>
          <p:nvPr/>
        </p:nvSpPr>
        <p:spPr>
          <a:xfrm>
            <a:off x="4714876" y="392906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37</a:t>
            </a:r>
            <a:endParaRPr lang="ru-RU" sz="2800" b="1" dirty="0"/>
          </a:p>
        </p:txBody>
      </p:sp>
      <p:sp>
        <p:nvSpPr>
          <p:cNvPr id="39" name="Управляющая кнопка: настраиваемая 38">
            <a:hlinkClick r:id="rId29" action="ppaction://hlinksldjump" highlightClick="1"/>
          </p:cNvPr>
          <p:cNvSpPr/>
          <p:nvPr/>
        </p:nvSpPr>
        <p:spPr>
          <a:xfrm>
            <a:off x="5857884" y="392906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38</a:t>
            </a:r>
            <a:endParaRPr lang="ru-RU" sz="2800" b="1" dirty="0"/>
          </a:p>
        </p:txBody>
      </p:sp>
      <p:sp>
        <p:nvSpPr>
          <p:cNvPr id="40" name="Управляющая кнопка: настраиваемая 39">
            <a:hlinkClick r:id="rId30" action="ppaction://hlinksldjump" highlightClick="1"/>
          </p:cNvPr>
          <p:cNvSpPr/>
          <p:nvPr/>
        </p:nvSpPr>
        <p:spPr>
          <a:xfrm>
            <a:off x="7000892" y="392906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39</a:t>
            </a:r>
            <a:endParaRPr lang="ru-RU" sz="2800" b="1" dirty="0"/>
          </a:p>
        </p:txBody>
      </p:sp>
      <p:sp>
        <p:nvSpPr>
          <p:cNvPr id="41" name="Управляющая кнопка: настраиваемая 40">
            <a:hlinkClick r:id="rId31" action="ppaction://hlinksldjump" highlightClick="1"/>
          </p:cNvPr>
          <p:cNvSpPr/>
          <p:nvPr/>
        </p:nvSpPr>
        <p:spPr>
          <a:xfrm>
            <a:off x="8143900" y="392906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40</a:t>
            </a:r>
            <a:endParaRPr lang="ru-RU" sz="2800" b="1" dirty="0"/>
          </a:p>
        </p:txBody>
      </p:sp>
      <p:sp>
        <p:nvSpPr>
          <p:cNvPr id="42" name="Управляющая кнопка: настраиваемая 41">
            <a:hlinkClick r:id="rId32" action="ppaction://hlinksldjump" highlightClick="1"/>
          </p:cNvPr>
          <p:cNvSpPr/>
          <p:nvPr/>
        </p:nvSpPr>
        <p:spPr>
          <a:xfrm>
            <a:off x="2428860" y="485776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43</a:t>
            </a:r>
            <a:endParaRPr lang="ru-RU" sz="2800" b="1" dirty="0"/>
          </a:p>
        </p:txBody>
      </p:sp>
      <p:sp>
        <p:nvSpPr>
          <p:cNvPr id="43" name="Управляющая кнопка: настраиваемая 42">
            <a:hlinkClick r:id="rId33" action="ppaction://hlinksldjump" highlightClick="1"/>
          </p:cNvPr>
          <p:cNvSpPr/>
          <p:nvPr/>
        </p:nvSpPr>
        <p:spPr>
          <a:xfrm>
            <a:off x="3571868" y="485776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44</a:t>
            </a:r>
            <a:endParaRPr lang="ru-RU" sz="2800" b="1" dirty="0"/>
          </a:p>
        </p:txBody>
      </p:sp>
      <p:sp>
        <p:nvSpPr>
          <p:cNvPr id="44" name="Управляющая кнопка: настраиваемая 43">
            <a:hlinkClick r:id="rId34" action="ppaction://hlinksldjump" highlightClick="1"/>
          </p:cNvPr>
          <p:cNvSpPr/>
          <p:nvPr/>
        </p:nvSpPr>
        <p:spPr>
          <a:xfrm>
            <a:off x="4714876" y="485776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45</a:t>
            </a:r>
            <a:endParaRPr lang="ru-RU" sz="2800" b="1" dirty="0"/>
          </a:p>
        </p:txBody>
      </p:sp>
      <p:sp>
        <p:nvSpPr>
          <p:cNvPr id="45" name="Управляющая кнопка: настраиваемая 44">
            <a:hlinkClick r:id="rId35" action="ppaction://hlinksldjump" highlightClick="1"/>
          </p:cNvPr>
          <p:cNvSpPr/>
          <p:nvPr/>
        </p:nvSpPr>
        <p:spPr>
          <a:xfrm>
            <a:off x="5857884" y="485776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46</a:t>
            </a:r>
            <a:endParaRPr lang="ru-RU" sz="2800" b="1" dirty="0"/>
          </a:p>
        </p:txBody>
      </p:sp>
      <p:sp>
        <p:nvSpPr>
          <p:cNvPr id="46" name="Управляющая кнопка: настраиваемая 45">
            <a:hlinkClick r:id="rId36" action="ppaction://hlinksldjump" highlightClick="1"/>
          </p:cNvPr>
          <p:cNvSpPr/>
          <p:nvPr/>
        </p:nvSpPr>
        <p:spPr>
          <a:xfrm>
            <a:off x="7000892" y="485776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47</a:t>
            </a:r>
            <a:endParaRPr lang="ru-RU" sz="2800" b="1" dirty="0"/>
          </a:p>
        </p:txBody>
      </p:sp>
      <p:sp>
        <p:nvSpPr>
          <p:cNvPr id="47" name="Управляющая кнопка: настраиваемая 46">
            <a:hlinkClick r:id="rId37" action="ppaction://hlinksldjump" highlightClick="1"/>
          </p:cNvPr>
          <p:cNvSpPr/>
          <p:nvPr/>
        </p:nvSpPr>
        <p:spPr>
          <a:xfrm>
            <a:off x="8143900" y="485776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48</a:t>
            </a:r>
            <a:endParaRPr lang="ru-RU" sz="2800" b="1" dirty="0"/>
          </a:p>
        </p:txBody>
      </p:sp>
      <p:sp>
        <p:nvSpPr>
          <p:cNvPr id="48" name="Управляющая кнопка: настраиваемая 47">
            <a:hlinkClick r:id="rId38" action="ppaction://hlinksldjump" highlightClick="1"/>
          </p:cNvPr>
          <p:cNvSpPr/>
          <p:nvPr/>
        </p:nvSpPr>
        <p:spPr>
          <a:xfrm>
            <a:off x="2428860" y="578645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51</a:t>
            </a:r>
            <a:endParaRPr lang="ru-RU" sz="2800" b="1" dirty="0"/>
          </a:p>
        </p:txBody>
      </p:sp>
      <p:sp>
        <p:nvSpPr>
          <p:cNvPr id="49" name="Управляющая кнопка: настраиваемая 48">
            <a:hlinkClick r:id="rId39" action="ppaction://hlinksldjump" highlightClick="1"/>
          </p:cNvPr>
          <p:cNvSpPr/>
          <p:nvPr/>
        </p:nvSpPr>
        <p:spPr>
          <a:xfrm>
            <a:off x="3571868" y="578645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52</a:t>
            </a:r>
            <a:endParaRPr lang="ru-RU" sz="2800" b="1" dirty="0"/>
          </a:p>
        </p:txBody>
      </p:sp>
      <p:sp>
        <p:nvSpPr>
          <p:cNvPr id="50" name="Управляющая кнопка: настраиваемая 49">
            <a:hlinkClick r:id="rId40" action="ppaction://hlinksldjump" highlightClick="1"/>
          </p:cNvPr>
          <p:cNvSpPr/>
          <p:nvPr/>
        </p:nvSpPr>
        <p:spPr>
          <a:xfrm>
            <a:off x="4714876" y="578645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53</a:t>
            </a:r>
            <a:endParaRPr lang="ru-RU" sz="2800" b="1" dirty="0"/>
          </a:p>
        </p:txBody>
      </p:sp>
      <p:sp>
        <p:nvSpPr>
          <p:cNvPr id="51" name="Управляющая кнопка: настраиваемая 50">
            <a:hlinkClick r:id="rId41" action="ppaction://hlinksldjump" highlightClick="1"/>
          </p:cNvPr>
          <p:cNvSpPr/>
          <p:nvPr/>
        </p:nvSpPr>
        <p:spPr>
          <a:xfrm>
            <a:off x="5857884" y="578645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54</a:t>
            </a:r>
            <a:endParaRPr lang="ru-RU" sz="2800" b="1" dirty="0"/>
          </a:p>
        </p:txBody>
      </p:sp>
      <p:sp>
        <p:nvSpPr>
          <p:cNvPr id="52" name="Управляющая кнопка: настраиваемая 51">
            <a:hlinkClick r:id="rId42" action="ppaction://hlinksldjump" highlightClick="1"/>
          </p:cNvPr>
          <p:cNvSpPr/>
          <p:nvPr/>
        </p:nvSpPr>
        <p:spPr>
          <a:xfrm>
            <a:off x="7000892" y="578645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55</a:t>
            </a:r>
            <a:endParaRPr lang="ru-RU" sz="2800" b="1" dirty="0"/>
          </a:p>
        </p:txBody>
      </p:sp>
      <p:sp>
        <p:nvSpPr>
          <p:cNvPr id="53" name="Управляющая кнопка: настраиваемая 52">
            <a:hlinkClick r:id="rId43" action="ppaction://hlinksldjump" highlightClick="1"/>
          </p:cNvPr>
          <p:cNvSpPr/>
          <p:nvPr/>
        </p:nvSpPr>
        <p:spPr>
          <a:xfrm>
            <a:off x="8143900" y="578645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56</a:t>
            </a:r>
            <a:endParaRPr lang="ru-RU" sz="2800" b="1" dirty="0"/>
          </a:p>
        </p:txBody>
      </p:sp>
      <p:sp>
        <p:nvSpPr>
          <p:cNvPr id="54" name="Управляющая кнопка: настраиваемая 53">
            <a:hlinkClick r:id="rId44" action="ppaction://hlinksldjump" highlightClick="1"/>
          </p:cNvPr>
          <p:cNvSpPr/>
          <p:nvPr/>
        </p:nvSpPr>
        <p:spPr>
          <a:xfrm>
            <a:off x="285720" y="11429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9</a:t>
            </a:r>
            <a:endParaRPr lang="ru-RU" sz="2800" b="1" dirty="0"/>
          </a:p>
        </p:txBody>
      </p:sp>
      <p:sp>
        <p:nvSpPr>
          <p:cNvPr id="55" name="Управляющая кнопка: настраиваемая 54">
            <a:hlinkClick r:id="rId45" action="ppaction://hlinksldjump" highlightClick="1"/>
          </p:cNvPr>
          <p:cNvSpPr/>
          <p:nvPr/>
        </p:nvSpPr>
        <p:spPr>
          <a:xfrm>
            <a:off x="1357290" y="11429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10</a:t>
            </a:r>
            <a:endParaRPr lang="ru-RU" sz="2800" b="1" dirty="0"/>
          </a:p>
        </p:txBody>
      </p:sp>
      <p:sp>
        <p:nvSpPr>
          <p:cNvPr id="56" name="Управляющая кнопка: настраиваемая 55">
            <a:hlinkClick r:id="rId46" action="ppaction://hlinksldjump" highlightClick="1"/>
          </p:cNvPr>
          <p:cNvSpPr/>
          <p:nvPr/>
        </p:nvSpPr>
        <p:spPr>
          <a:xfrm>
            <a:off x="285720" y="20716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17</a:t>
            </a:r>
            <a:endParaRPr lang="ru-RU" sz="2800" b="1" dirty="0"/>
          </a:p>
        </p:txBody>
      </p:sp>
      <p:sp>
        <p:nvSpPr>
          <p:cNvPr id="57" name="Управляющая кнопка: настраиваемая 56">
            <a:hlinkClick r:id="rId47" action="ppaction://hlinksldjump" highlightClick="1"/>
          </p:cNvPr>
          <p:cNvSpPr/>
          <p:nvPr/>
        </p:nvSpPr>
        <p:spPr>
          <a:xfrm>
            <a:off x="1357290" y="20716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18</a:t>
            </a:r>
            <a:endParaRPr lang="ru-RU" sz="2800" b="1" dirty="0"/>
          </a:p>
        </p:txBody>
      </p:sp>
      <p:sp>
        <p:nvSpPr>
          <p:cNvPr id="58" name="Управляющая кнопка: настраиваемая 57">
            <a:hlinkClick r:id="rId48" action="ppaction://hlinksldjump" highlightClick="1"/>
          </p:cNvPr>
          <p:cNvSpPr/>
          <p:nvPr/>
        </p:nvSpPr>
        <p:spPr>
          <a:xfrm>
            <a:off x="285720" y="30003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25</a:t>
            </a:r>
            <a:endParaRPr lang="ru-RU" sz="2800" b="1" dirty="0"/>
          </a:p>
        </p:txBody>
      </p:sp>
      <p:sp>
        <p:nvSpPr>
          <p:cNvPr id="59" name="Управляющая кнопка: настраиваемая 58">
            <a:hlinkClick r:id="rId49" action="ppaction://hlinksldjump" highlightClick="1"/>
          </p:cNvPr>
          <p:cNvSpPr/>
          <p:nvPr/>
        </p:nvSpPr>
        <p:spPr>
          <a:xfrm>
            <a:off x="1357290" y="30003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26</a:t>
            </a:r>
            <a:endParaRPr lang="ru-RU" sz="2800" b="1" dirty="0"/>
          </a:p>
        </p:txBody>
      </p:sp>
      <p:sp>
        <p:nvSpPr>
          <p:cNvPr id="60" name="Управляющая кнопка: настраиваемая 59">
            <a:hlinkClick r:id="rId50" action="ppaction://hlinksldjump" highlightClick="1"/>
          </p:cNvPr>
          <p:cNvSpPr/>
          <p:nvPr/>
        </p:nvSpPr>
        <p:spPr>
          <a:xfrm>
            <a:off x="285720" y="392906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33</a:t>
            </a:r>
            <a:endParaRPr lang="ru-RU" sz="2800" b="1" dirty="0"/>
          </a:p>
        </p:txBody>
      </p:sp>
      <p:sp>
        <p:nvSpPr>
          <p:cNvPr id="61" name="Управляющая кнопка: настраиваемая 60">
            <a:hlinkClick r:id="rId51" action="ppaction://hlinksldjump" highlightClick="1"/>
          </p:cNvPr>
          <p:cNvSpPr/>
          <p:nvPr/>
        </p:nvSpPr>
        <p:spPr>
          <a:xfrm>
            <a:off x="1357290" y="392906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34</a:t>
            </a:r>
            <a:endParaRPr lang="ru-RU" sz="2800" b="1" dirty="0"/>
          </a:p>
        </p:txBody>
      </p:sp>
      <p:sp>
        <p:nvSpPr>
          <p:cNvPr id="62" name="Управляющая кнопка: настраиваемая 61">
            <a:hlinkClick r:id="rId52" action="ppaction://hlinksldjump" highlightClick="1"/>
          </p:cNvPr>
          <p:cNvSpPr/>
          <p:nvPr/>
        </p:nvSpPr>
        <p:spPr>
          <a:xfrm>
            <a:off x="285720" y="485776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41</a:t>
            </a:r>
            <a:endParaRPr lang="ru-RU" sz="2800" b="1" dirty="0"/>
          </a:p>
        </p:txBody>
      </p:sp>
      <p:sp>
        <p:nvSpPr>
          <p:cNvPr id="63" name="Управляющая кнопка: настраиваемая 62">
            <a:hlinkClick r:id="rId53" action="ppaction://hlinksldjump" highlightClick="1"/>
          </p:cNvPr>
          <p:cNvSpPr/>
          <p:nvPr/>
        </p:nvSpPr>
        <p:spPr>
          <a:xfrm>
            <a:off x="1357290" y="485776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42</a:t>
            </a:r>
            <a:endParaRPr lang="ru-RU" sz="2800" b="1" dirty="0"/>
          </a:p>
        </p:txBody>
      </p:sp>
      <p:sp>
        <p:nvSpPr>
          <p:cNvPr id="65" name="Управляющая кнопка: настраиваемая 64">
            <a:hlinkClick r:id="rId54" action="ppaction://hlinksldjump" highlightClick="1"/>
          </p:cNvPr>
          <p:cNvSpPr/>
          <p:nvPr/>
        </p:nvSpPr>
        <p:spPr>
          <a:xfrm>
            <a:off x="1357290" y="578645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50</a:t>
            </a:r>
            <a:endParaRPr lang="ru-RU" sz="2800" b="1" dirty="0"/>
          </a:p>
        </p:txBody>
      </p:sp>
      <p:sp>
        <p:nvSpPr>
          <p:cNvPr id="66" name="Управляющая кнопка: настраиваемая 65">
            <a:hlinkClick r:id="rId55" action="ppaction://hlinksldjump" highlightClick="1"/>
          </p:cNvPr>
          <p:cNvSpPr/>
          <p:nvPr/>
        </p:nvSpPr>
        <p:spPr>
          <a:xfrm>
            <a:off x="285720" y="578645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49</a:t>
            </a:r>
            <a:endParaRPr lang="ru-RU" sz="2800" b="1" dirty="0"/>
          </a:p>
        </p:txBody>
      </p:sp>
      <p:sp>
        <p:nvSpPr>
          <p:cNvPr id="64" name="Управляющая кнопка: настраиваемая 63">
            <a:hlinkClick r:id="rId56" action="ppaction://hlinksldjump" highlightClick="1"/>
          </p:cNvPr>
          <p:cNvSpPr/>
          <p:nvPr/>
        </p:nvSpPr>
        <p:spPr>
          <a:xfrm>
            <a:off x="285720" y="2142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67" name="Управляющая кнопка: настраиваемая 66">
            <a:hlinkClick r:id="rId57" action="ppaction://hlinksldjump" highlightClick="1"/>
          </p:cNvPr>
          <p:cNvSpPr/>
          <p:nvPr/>
        </p:nvSpPr>
        <p:spPr>
          <a:xfrm>
            <a:off x="1357290" y="2142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Блок-схема: узел 2">
            <a:hlinkClick r:id="rId3" action="ppaction://hlinksldjump" highlightClick="1"/>
          </p:cNvPr>
          <p:cNvSpPr/>
          <p:nvPr/>
        </p:nvSpPr>
        <p:spPr>
          <a:xfrm>
            <a:off x="642910" y="2070342"/>
            <a:ext cx="2428860" cy="2000264"/>
          </a:xfrm>
          <a:prstGeom prst="flowChartConnector">
            <a:avLst/>
          </a:prstGeom>
          <a:solidFill>
            <a:srgbClr val="00B05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Просмотреть еще раз все вопросы и ответы</a:t>
            </a:r>
            <a:endParaRPr lang="ru-RU" sz="2000" b="1" dirty="0"/>
          </a:p>
        </p:txBody>
      </p:sp>
      <p:sp>
        <p:nvSpPr>
          <p:cNvPr id="4" name="Блок-схема: узел 3">
            <a:hlinkClick r:id="" action="ppaction://hlinkshowjump?jump=endshow" highlightClick="1"/>
          </p:cNvPr>
          <p:cNvSpPr/>
          <p:nvPr/>
        </p:nvSpPr>
        <p:spPr>
          <a:xfrm>
            <a:off x="6142528" y="2141780"/>
            <a:ext cx="2430000" cy="2001600"/>
          </a:xfrm>
          <a:prstGeom prst="flowChartConnector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Выход</a:t>
            </a:r>
            <a:endParaRPr lang="ru-RU" sz="2400" b="1" dirty="0"/>
          </a:p>
        </p:txBody>
      </p:sp>
      <p:sp>
        <p:nvSpPr>
          <p:cNvPr id="5" name="Блок-схема: узел 4">
            <a:hlinkClick r:id="rId4" action="ppaction://hlinksldjump" highlightClick="1"/>
          </p:cNvPr>
          <p:cNvSpPr/>
          <p:nvPr/>
        </p:nvSpPr>
        <p:spPr>
          <a:xfrm>
            <a:off x="3427884" y="2070342"/>
            <a:ext cx="2430000" cy="2001600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Карта ХМАО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720" y="357166"/>
            <a:ext cx="8429652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 smtClean="0"/>
              <a:t>1.    </a:t>
            </a:r>
            <a:r>
              <a:rPr lang="ru-RU" sz="3200" i="1" dirty="0" smtClean="0"/>
              <a:t>ХМАО один из немногих территорий              России, где сохранилось это животное.   Некоторые приемы и инженерные решения   в строительстве плотин люди позаимствовали у этого животного, т.к. оно стало не только символом трудолюбия, но и многому научило людей.  </a:t>
            </a:r>
            <a:endParaRPr lang="ru-RU" sz="3200" i="1" dirty="0"/>
          </a:p>
        </p:txBody>
      </p:sp>
      <p:sp>
        <p:nvSpPr>
          <p:cNvPr id="5" name="Управляющая кнопка: настраиваемая 4">
            <a:hlinkClick r:id="rId4" action="ppaction://hlinksldjump" highlightClick="1"/>
          </p:cNvPr>
          <p:cNvSpPr/>
          <p:nvPr/>
        </p:nvSpPr>
        <p:spPr>
          <a:xfrm>
            <a:off x="7143768" y="5786454"/>
            <a:ext cx="1643074" cy="785818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Управляющая кнопка: настраиваемая 6">
            <a:hlinkClick r:id="rId3" action="ppaction://hlinksldjump" highlightClick="1"/>
          </p:cNvPr>
          <p:cNvSpPr/>
          <p:nvPr/>
        </p:nvSpPr>
        <p:spPr>
          <a:xfrm>
            <a:off x="6572264" y="5572140"/>
            <a:ext cx="2357454" cy="857256"/>
          </a:xfrm>
          <a:prstGeom prst="actionButtonBlank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Возврат к вопросам</a:t>
            </a:r>
            <a:endParaRPr lang="ru-RU" sz="2800" b="1" dirty="0"/>
          </a:p>
        </p:txBody>
      </p:sp>
      <p:pic>
        <p:nvPicPr>
          <p:cNvPr id="16386" name="Picture 2" descr="C:\Documents and Settings\Admin\Рабочий стол\funnyanim75_768x51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214290"/>
            <a:ext cx="4429156" cy="63574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Управляющая кнопка: настраиваемая 5">
            <a:hlinkClick r:id="rId3" action="ppaction://hlinksldjump" highlightClick="1"/>
          </p:cNvPr>
          <p:cNvSpPr/>
          <p:nvPr/>
        </p:nvSpPr>
        <p:spPr>
          <a:xfrm>
            <a:off x="7143768" y="5786454"/>
            <a:ext cx="1641600" cy="784800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85720" y="285728"/>
            <a:ext cx="842968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 smtClean="0"/>
              <a:t>2.    </a:t>
            </a:r>
            <a:r>
              <a:rPr lang="ru-RU" sz="3200" i="1" dirty="0" smtClean="0"/>
              <a:t>Это животное называют жемчужиной сибирской тайги, национальной гордостью России, т.к. оно исстари составляет основу пушных богатств страны.   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настраиваемая 4">
            <a:hlinkClick r:id="rId3" action="ppaction://hlinksldjump" highlightClick="1"/>
          </p:cNvPr>
          <p:cNvSpPr/>
          <p:nvPr/>
        </p:nvSpPr>
        <p:spPr>
          <a:xfrm>
            <a:off x="6572264" y="5572140"/>
            <a:ext cx="2358000" cy="856800"/>
          </a:xfrm>
          <a:prstGeom prst="actionButtonBlank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Возврат к вопросам</a:t>
            </a:r>
            <a:endParaRPr lang="ru-RU" sz="2800" b="1" dirty="0"/>
          </a:p>
        </p:txBody>
      </p:sp>
      <p:pic>
        <p:nvPicPr>
          <p:cNvPr id="15363" name="Picture 3" descr="C:\Documents and Settings\Admin\Рабочий стол\view.pic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285728"/>
            <a:ext cx="7429552" cy="49982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настраиваемая 4">
            <a:hlinkClick r:id="rId3" action="ppaction://hlinksldjump" highlightClick="1"/>
          </p:cNvPr>
          <p:cNvSpPr/>
          <p:nvPr/>
        </p:nvSpPr>
        <p:spPr>
          <a:xfrm>
            <a:off x="7143768" y="5786454"/>
            <a:ext cx="1641600" cy="784800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85720" y="500042"/>
            <a:ext cx="8215370" cy="1585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 smtClean="0"/>
              <a:t>3.    </a:t>
            </a:r>
            <a:r>
              <a:rPr lang="ru-RU" sz="3600" i="1" dirty="0" smtClean="0"/>
              <a:t>К</a:t>
            </a:r>
            <a:r>
              <a:rPr lang="ru-RU" sz="3200" i="1" dirty="0" smtClean="0"/>
              <a:t>акая скважина дала первую     промышленную нефть Западной Сибири?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Управляющая кнопка: настраиваемая 5">
            <a:hlinkClick r:id="rId3" action="ppaction://hlinksldjump" highlightClick="1"/>
          </p:cNvPr>
          <p:cNvSpPr/>
          <p:nvPr/>
        </p:nvSpPr>
        <p:spPr>
          <a:xfrm>
            <a:off x="6572264" y="5572140"/>
            <a:ext cx="2358000" cy="856800"/>
          </a:xfrm>
          <a:prstGeom prst="actionButtonBlank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Возврат к вопросам</a:t>
            </a:r>
            <a:endParaRPr lang="ru-RU" sz="2800" b="1" dirty="0"/>
          </a:p>
        </p:txBody>
      </p:sp>
      <p:pic>
        <p:nvPicPr>
          <p:cNvPr id="16386" name="Picture 2" descr="C:\Documents and Settings\Admin\Мои документы\21330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214290"/>
            <a:ext cx="5857916" cy="57114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настраиваемая 4">
            <a:hlinkClick r:id="rId3" action="ppaction://hlinksldjump" highlightClick="1"/>
          </p:cNvPr>
          <p:cNvSpPr/>
          <p:nvPr/>
        </p:nvSpPr>
        <p:spPr>
          <a:xfrm>
            <a:off x="7143768" y="5786454"/>
            <a:ext cx="1641600" cy="784800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85720" y="428604"/>
            <a:ext cx="8001056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 smtClean="0"/>
              <a:t>4.   </a:t>
            </a:r>
            <a:r>
              <a:rPr lang="ru-RU" sz="3200" i="1" dirty="0" smtClean="0"/>
              <a:t>Когда и где было открыто газовое месторождение в ХМАО?   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Documents and Settings\Admin\Рабочий стол\Безымянный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9050" y="-19050"/>
            <a:ext cx="9163050" cy="6877050"/>
          </a:xfrm>
          <a:prstGeom prst="rect">
            <a:avLst/>
          </a:prstGeom>
          <a:noFill/>
        </p:spPr>
      </p:pic>
      <p:sp>
        <p:nvSpPr>
          <p:cNvPr id="4" name="Управляющая кнопка: настраиваемая 3">
            <a:hlinkClick r:id="rId4" action="ppaction://hlinksldjump" highlightClick="1"/>
          </p:cNvPr>
          <p:cNvSpPr/>
          <p:nvPr/>
        </p:nvSpPr>
        <p:spPr>
          <a:xfrm>
            <a:off x="6572264" y="5572140"/>
            <a:ext cx="2358000" cy="857256"/>
          </a:xfrm>
          <a:prstGeom prst="actionButtonBlank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Возврат к вопросам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настраиваемая 4">
            <a:hlinkClick r:id="rId3" action="ppaction://hlinksldjump" highlightClick="1"/>
          </p:cNvPr>
          <p:cNvSpPr/>
          <p:nvPr/>
        </p:nvSpPr>
        <p:spPr>
          <a:xfrm>
            <a:off x="7143768" y="5786454"/>
            <a:ext cx="1641600" cy="785818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85720" y="500042"/>
            <a:ext cx="8001056" cy="1585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 smtClean="0"/>
              <a:t>5.    </a:t>
            </a:r>
            <a:r>
              <a:rPr lang="ru-RU" sz="3200" i="1" dirty="0" smtClean="0"/>
              <a:t>В каком районе ХМАО отмечаются самые сильные морозы?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Прямая соединительная линия 9"/>
          <p:cNvCxnSpPr/>
          <p:nvPr/>
        </p:nvCxnSpPr>
        <p:spPr>
          <a:xfrm rot="16200000" flipH="1">
            <a:off x="3643306" y="642918"/>
            <a:ext cx="285752" cy="142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 flipH="1" flipV="1">
            <a:off x="3714744" y="428604"/>
            <a:ext cx="571504" cy="2857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Управляющая кнопка: настраиваемая 11">
            <a:hlinkClick r:id="rId3" action="ppaction://hlinksldjump" highlightClick="1"/>
          </p:cNvPr>
          <p:cNvSpPr/>
          <p:nvPr/>
        </p:nvSpPr>
        <p:spPr>
          <a:xfrm>
            <a:off x="4714876" y="214290"/>
            <a:ext cx="642942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14" name="Управляющая кнопка: настраиваемая 13">
            <a:hlinkClick r:id="rId4" action="ppaction://hlinksldjump" highlightClick="1"/>
          </p:cNvPr>
          <p:cNvSpPr/>
          <p:nvPr/>
        </p:nvSpPr>
        <p:spPr>
          <a:xfrm>
            <a:off x="5857884" y="214290"/>
            <a:ext cx="642942" cy="784800"/>
          </a:xfrm>
          <a:prstGeom prst="actionButtonBlank">
            <a:avLst/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6</a:t>
            </a:r>
            <a:endParaRPr lang="ru-RU" sz="2800" b="1" dirty="0"/>
          </a:p>
        </p:txBody>
      </p:sp>
      <p:sp>
        <p:nvSpPr>
          <p:cNvPr id="15" name="Управляющая кнопка: настраиваемая 14">
            <a:hlinkClick r:id="rId5" action="ppaction://hlinksldjump" highlightClick="1"/>
          </p:cNvPr>
          <p:cNvSpPr/>
          <p:nvPr/>
        </p:nvSpPr>
        <p:spPr>
          <a:xfrm>
            <a:off x="7000892" y="214290"/>
            <a:ext cx="642942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7</a:t>
            </a:r>
            <a:endParaRPr lang="ru-RU" sz="2800" b="1" dirty="0"/>
          </a:p>
        </p:txBody>
      </p:sp>
      <p:sp>
        <p:nvSpPr>
          <p:cNvPr id="16" name="Управляющая кнопка: настраиваемая 15">
            <a:hlinkClick r:id="rId6" action="ppaction://hlinksldjump" highlightClick="1"/>
          </p:cNvPr>
          <p:cNvSpPr/>
          <p:nvPr/>
        </p:nvSpPr>
        <p:spPr>
          <a:xfrm>
            <a:off x="8143900" y="214290"/>
            <a:ext cx="642942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8</a:t>
            </a:r>
            <a:endParaRPr lang="ru-RU" sz="2800" b="1" dirty="0"/>
          </a:p>
        </p:txBody>
      </p:sp>
      <p:sp>
        <p:nvSpPr>
          <p:cNvPr id="17" name="Управляющая кнопка: настраиваемая 16">
            <a:hlinkClick r:id="rId7" action="ppaction://hlinksldjump" highlightClick="1"/>
          </p:cNvPr>
          <p:cNvSpPr/>
          <p:nvPr/>
        </p:nvSpPr>
        <p:spPr>
          <a:xfrm>
            <a:off x="242886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11</a:t>
            </a:r>
            <a:endParaRPr lang="ru-RU" sz="2800" b="1" dirty="0"/>
          </a:p>
        </p:txBody>
      </p:sp>
      <p:sp>
        <p:nvSpPr>
          <p:cNvPr id="18" name="Управляющая кнопка: настраиваемая 17">
            <a:hlinkClick r:id="rId8" action="ppaction://hlinksldjump" highlightClick="1"/>
          </p:cNvPr>
          <p:cNvSpPr/>
          <p:nvPr/>
        </p:nvSpPr>
        <p:spPr>
          <a:xfrm>
            <a:off x="3571868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12</a:t>
            </a:r>
            <a:endParaRPr lang="ru-RU" sz="2800" b="1" dirty="0"/>
          </a:p>
        </p:txBody>
      </p:sp>
      <p:sp>
        <p:nvSpPr>
          <p:cNvPr id="19" name="Управляющая кнопка: настраиваемая 18">
            <a:hlinkClick r:id="rId9" action="ppaction://hlinksldjump" highlightClick="1"/>
          </p:cNvPr>
          <p:cNvSpPr/>
          <p:nvPr/>
        </p:nvSpPr>
        <p:spPr>
          <a:xfrm>
            <a:off x="4714876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13</a:t>
            </a:r>
            <a:endParaRPr lang="ru-RU" sz="2800" b="1" dirty="0"/>
          </a:p>
        </p:txBody>
      </p:sp>
      <p:sp>
        <p:nvSpPr>
          <p:cNvPr id="20" name="Управляющая кнопка: настраиваемая 19">
            <a:hlinkClick r:id="rId10" action="ppaction://hlinksldjump" highlightClick="1"/>
          </p:cNvPr>
          <p:cNvSpPr/>
          <p:nvPr/>
        </p:nvSpPr>
        <p:spPr>
          <a:xfrm>
            <a:off x="5857884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14</a:t>
            </a:r>
            <a:endParaRPr lang="ru-RU" sz="2800" b="1" dirty="0"/>
          </a:p>
        </p:txBody>
      </p:sp>
      <p:sp>
        <p:nvSpPr>
          <p:cNvPr id="21" name="Управляющая кнопка: настраиваемая 20">
            <a:hlinkClick r:id="rId11" action="ppaction://hlinksldjump" highlightClick="1"/>
          </p:cNvPr>
          <p:cNvSpPr/>
          <p:nvPr/>
        </p:nvSpPr>
        <p:spPr>
          <a:xfrm>
            <a:off x="7000892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15</a:t>
            </a:r>
            <a:endParaRPr lang="ru-RU" sz="2800" b="1" dirty="0"/>
          </a:p>
        </p:txBody>
      </p:sp>
      <p:sp>
        <p:nvSpPr>
          <p:cNvPr id="22" name="Управляющая кнопка: настраиваемая 21">
            <a:hlinkClick r:id="rId12" action="ppaction://hlinksldjump" highlightClick="1"/>
          </p:cNvPr>
          <p:cNvSpPr/>
          <p:nvPr/>
        </p:nvSpPr>
        <p:spPr>
          <a:xfrm>
            <a:off x="814390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16</a:t>
            </a:r>
            <a:endParaRPr lang="ru-RU" sz="2800" b="1" dirty="0"/>
          </a:p>
        </p:txBody>
      </p:sp>
      <p:sp>
        <p:nvSpPr>
          <p:cNvPr id="23" name="Управляющая кнопка: настраиваемая 22">
            <a:hlinkClick r:id="rId13" action="ppaction://hlinksldjump" highlightClick="1"/>
          </p:cNvPr>
          <p:cNvSpPr/>
          <p:nvPr/>
        </p:nvSpPr>
        <p:spPr>
          <a:xfrm>
            <a:off x="242886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19</a:t>
            </a:r>
            <a:endParaRPr lang="ru-RU" sz="2800" b="1" dirty="0"/>
          </a:p>
        </p:txBody>
      </p:sp>
      <p:sp>
        <p:nvSpPr>
          <p:cNvPr id="24" name="Управляющая кнопка: настраиваемая 23">
            <a:hlinkClick r:id="rId14" action="ppaction://hlinksldjump" highlightClick="1"/>
          </p:cNvPr>
          <p:cNvSpPr/>
          <p:nvPr/>
        </p:nvSpPr>
        <p:spPr>
          <a:xfrm>
            <a:off x="3571868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20</a:t>
            </a:r>
            <a:endParaRPr lang="ru-RU" sz="2800" b="1" dirty="0"/>
          </a:p>
        </p:txBody>
      </p:sp>
      <p:sp>
        <p:nvSpPr>
          <p:cNvPr id="25" name="Управляющая кнопка: настраиваемая 24">
            <a:hlinkClick r:id="rId15" action="ppaction://hlinksldjump" highlightClick="1"/>
          </p:cNvPr>
          <p:cNvSpPr/>
          <p:nvPr/>
        </p:nvSpPr>
        <p:spPr>
          <a:xfrm>
            <a:off x="4714876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21</a:t>
            </a:r>
            <a:endParaRPr lang="ru-RU" sz="2800" b="1" dirty="0"/>
          </a:p>
        </p:txBody>
      </p:sp>
      <p:sp>
        <p:nvSpPr>
          <p:cNvPr id="26" name="Управляющая кнопка: настраиваемая 25">
            <a:hlinkClick r:id="rId16" action="ppaction://hlinksldjump" highlightClick="1"/>
          </p:cNvPr>
          <p:cNvSpPr/>
          <p:nvPr/>
        </p:nvSpPr>
        <p:spPr>
          <a:xfrm>
            <a:off x="5857884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22</a:t>
            </a:r>
            <a:endParaRPr lang="ru-RU" sz="2800" b="1" dirty="0"/>
          </a:p>
        </p:txBody>
      </p:sp>
      <p:sp>
        <p:nvSpPr>
          <p:cNvPr id="27" name="Управляющая кнопка: настраиваемая 26">
            <a:hlinkClick r:id="rId17" action="ppaction://hlinksldjump" highlightClick="1"/>
          </p:cNvPr>
          <p:cNvSpPr/>
          <p:nvPr/>
        </p:nvSpPr>
        <p:spPr>
          <a:xfrm>
            <a:off x="7000892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23</a:t>
            </a:r>
            <a:endParaRPr lang="ru-RU" sz="2800" b="1" dirty="0"/>
          </a:p>
        </p:txBody>
      </p:sp>
      <p:sp>
        <p:nvSpPr>
          <p:cNvPr id="28" name="Управляющая кнопка: настраиваемая 27">
            <a:hlinkClick r:id="rId18" action="ppaction://hlinksldjump" highlightClick="1"/>
          </p:cNvPr>
          <p:cNvSpPr/>
          <p:nvPr/>
        </p:nvSpPr>
        <p:spPr>
          <a:xfrm>
            <a:off x="814390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24</a:t>
            </a:r>
            <a:endParaRPr lang="ru-RU" sz="2800" b="1" dirty="0"/>
          </a:p>
        </p:txBody>
      </p:sp>
      <p:sp>
        <p:nvSpPr>
          <p:cNvPr id="29" name="Управляющая кнопка: настраиваемая 28">
            <a:hlinkClick r:id="rId19" action="ppaction://hlinksldjump" highlightClick="1"/>
          </p:cNvPr>
          <p:cNvSpPr/>
          <p:nvPr/>
        </p:nvSpPr>
        <p:spPr>
          <a:xfrm>
            <a:off x="242886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27</a:t>
            </a:r>
            <a:endParaRPr lang="ru-RU" sz="2800" b="1" dirty="0"/>
          </a:p>
        </p:txBody>
      </p:sp>
      <p:sp>
        <p:nvSpPr>
          <p:cNvPr id="30" name="Управляющая кнопка: настраиваемая 29">
            <a:hlinkClick r:id="rId20" action="ppaction://hlinksldjump" highlightClick="1"/>
          </p:cNvPr>
          <p:cNvSpPr/>
          <p:nvPr/>
        </p:nvSpPr>
        <p:spPr>
          <a:xfrm>
            <a:off x="3571868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28</a:t>
            </a:r>
            <a:endParaRPr lang="ru-RU" sz="2800" b="1" dirty="0"/>
          </a:p>
        </p:txBody>
      </p:sp>
      <p:sp>
        <p:nvSpPr>
          <p:cNvPr id="31" name="Управляющая кнопка: настраиваемая 30">
            <a:hlinkClick r:id="rId21" action="ppaction://hlinksldjump" highlightClick="1"/>
          </p:cNvPr>
          <p:cNvSpPr/>
          <p:nvPr/>
        </p:nvSpPr>
        <p:spPr>
          <a:xfrm>
            <a:off x="4714876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29</a:t>
            </a:r>
            <a:endParaRPr lang="ru-RU" sz="2800" b="1" dirty="0"/>
          </a:p>
        </p:txBody>
      </p:sp>
      <p:sp>
        <p:nvSpPr>
          <p:cNvPr id="32" name="Управляющая кнопка: настраиваемая 31">
            <a:hlinkClick r:id="rId22" action="ppaction://hlinksldjump" highlightClick="1"/>
          </p:cNvPr>
          <p:cNvSpPr/>
          <p:nvPr/>
        </p:nvSpPr>
        <p:spPr>
          <a:xfrm>
            <a:off x="5857884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30</a:t>
            </a:r>
            <a:endParaRPr lang="ru-RU" sz="2800" b="1" dirty="0"/>
          </a:p>
        </p:txBody>
      </p:sp>
      <p:sp>
        <p:nvSpPr>
          <p:cNvPr id="33" name="Управляющая кнопка: настраиваемая 32">
            <a:hlinkClick r:id="rId23" action="ppaction://hlinksldjump" highlightClick="1"/>
          </p:cNvPr>
          <p:cNvSpPr/>
          <p:nvPr/>
        </p:nvSpPr>
        <p:spPr>
          <a:xfrm>
            <a:off x="7000892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31</a:t>
            </a:r>
            <a:endParaRPr lang="ru-RU" sz="2800" b="1" dirty="0"/>
          </a:p>
        </p:txBody>
      </p:sp>
      <p:sp>
        <p:nvSpPr>
          <p:cNvPr id="34" name="Управляющая кнопка: настраиваемая 33">
            <a:hlinkClick r:id="rId24" action="ppaction://hlinksldjump" highlightClick="1"/>
          </p:cNvPr>
          <p:cNvSpPr/>
          <p:nvPr/>
        </p:nvSpPr>
        <p:spPr>
          <a:xfrm>
            <a:off x="814390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32</a:t>
            </a:r>
            <a:endParaRPr lang="ru-RU" sz="2800" b="1" dirty="0"/>
          </a:p>
        </p:txBody>
      </p:sp>
      <p:sp>
        <p:nvSpPr>
          <p:cNvPr id="35" name="Управляющая кнопка: настраиваемая 34">
            <a:hlinkClick r:id="rId25" action="ppaction://hlinksldjump" highlightClick="1"/>
          </p:cNvPr>
          <p:cNvSpPr/>
          <p:nvPr/>
        </p:nvSpPr>
        <p:spPr>
          <a:xfrm>
            <a:off x="242886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35</a:t>
            </a:r>
            <a:endParaRPr lang="ru-RU" sz="2800" b="1" dirty="0"/>
          </a:p>
        </p:txBody>
      </p:sp>
      <p:sp>
        <p:nvSpPr>
          <p:cNvPr id="36" name="Управляющая кнопка: настраиваемая 35">
            <a:hlinkClick r:id="rId26" action="ppaction://hlinksldjump" highlightClick="1"/>
          </p:cNvPr>
          <p:cNvSpPr/>
          <p:nvPr/>
        </p:nvSpPr>
        <p:spPr>
          <a:xfrm>
            <a:off x="3571868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36</a:t>
            </a:r>
            <a:endParaRPr lang="ru-RU" sz="2800" b="1" dirty="0"/>
          </a:p>
        </p:txBody>
      </p:sp>
      <p:sp>
        <p:nvSpPr>
          <p:cNvPr id="37" name="Управляющая кнопка: настраиваемая 36">
            <a:hlinkClick r:id="rId27" action="ppaction://hlinksldjump" highlightClick="1"/>
          </p:cNvPr>
          <p:cNvSpPr/>
          <p:nvPr/>
        </p:nvSpPr>
        <p:spPr>
          <a:xfrm>
            <a:off x="4714876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37</a:t>
            </a:r>
            <a:endParaRPr lang="ru-RU" sz="2800" b="1" dirty="0"/>
          </a:p>
        </p:txBody>
      </p:sp>
      <p:sp>
        <p:nvSpPr>
          <p:cNvPr id="38" name="Управляющая кнопка: настраиваемая 37">
            <a:hlinkClick r:id="rId28" action="ppaction://hlinksldjump" highlightClick="1"/>
          </p:cNvPr>
          <p:cNvSpPr/>
          <p:nvPr/>
        </p:nvSpPr>
        <p:spPr>
          <a:xfrm>
            <a:off x="5857884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38</a:t>
            </a:r>
            <a:endParaRPr lang="ru-RU" sz="2800" b="1" dirty="0"/>
          </a:p>
        </p:txBody>
      </p:sp>
      <p:sp>
        <p:nvSpPr>
          <p:cNvPr id="39" name="Управляющая кнопка: настраиваемая 38">
            <a:hlinkClick r:id="rId29" action="ppaction://hlinksldjump" highlightClick="1"/>
          </p:cNvPr>
          <p:cNvSpPr/>
          <p:nvPr/>
        </p:nvSpPr>
        <p:spPr>
          <a:xfrm>
            <a:off x="7000892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39</a:t>
            </a:r>
            <a:endParaRPr lang="ru-RU" sz="2800" b="1" dirty="0"/>
          </a:p>
        </p:txBody>
      </p:sp>
      <p:sp>
        <p:nvSpPr>
          <p:cNvPr id="40" name="Управляющая кнопка: настраиваемая 39">
            <a:hlinkClick r:id="rId30" action="ppaction://hlinksldjump" highlightClick="1"/>
          </p:cNvPr>
          <p:cNvSpPr/>
          <p:nvPr/>
        </p:nvSpPr>
        <p:spPr>
          <a:xfrm>
            <a:off x="814390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40</a:t>
            </a:r>
            <a:endParaRPr lang="ru-RU" sz="2800" b="1" dirty="0"/>
          </a:p>
        </p:txBody>
      </p:sp>
      <p:sp>
        <p:nvSpPr>
          <p:cNvPr id="41" name="Управляющая кнопка: настраиваемая 40">
            <a:hlinkClick r:id="rId31" action="ppaction://hlinksldjump" highlightClick="1"/>
          </p:cNvPr>
          <p:cNvSpPr/>
          <p:nvPr/>
        </p:nvSpPr>
        <p:spPr>
          <a:xfrm>
            <a:off x="242886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43</a:t>
            </a:r>
            <a:endParaRPr lang="ru-RU" sz="2800" b="1" dirty="0"/>
          </a:p>
        </p:txBody>
      </p:sp>
      <p:sp>
        <p:nvSpPr>
          <p:cNvPr id="42" name="Управляющая кнопка: настраиваемая 41">
            <a:hlinkClick r:id="rId32" action="ppaction://hlinksldjump" highlightClick="1"/>
          </p:cNvPr>
          <p:cNvSpPr/>
          <p:nvPr/>
        </p:nvSpPr>
        <p:spPr>
          <a:xfrm>
            <a:off x="3571868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44</a:t>
            </a:r>
            <a:endParaRPr lang="ru-RU" sz="2800" b="1" dirty="0"/>
          </a:p>
        </p:txBody>
      </p:sp>
      <p:sp>
        <p:nvSpPr>
          <p:cNvPr id="43" name="Управляющая кнопка: настраиваемая 42">
            <a:hlinkClick r:id="rId33" action="ppaction://hlinksldjump" highlightClick="1"/>
          </p:cNvPr>
          <p:cNvSpPr/>
          <p:nvPr/>
        </p:nvSpPr>
        <p:spPr>
          <a:xfrm>
            <a:off x="4714876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45</a:t>
            </a:r>
            <a:endParaRPr lang="ru-RU" sz="2800" b="1" dirty="0"/>
          </a:p>
        </p:txBody>
      </p:sp>
      <p:sp>
        <p:nvSpPr>
          <p:cNvPr id="44" name="Управляющая кнопка: настраиваемая 43">
            <a:hlinkClick r:id="rId34" action="ppaction://hlinksldjump" highlightClick="1"/>
          </p:cNvPr>
          <p:cNvSpPr/>
          <p:nvPr/>
        </p:nvSpPr>
        <p:spPr>
          <a:xfrm>
            <a:off x="5857884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46</a:t>
            </a:r>
            <a:endParaRPr lang="ru-RU" sz="2800" b="1" dirty="0"/>
          </a:p>
        </p:txBody>
      </p:sp>
      <p:sp>
        <p:nvSpPr>
          <p:cNvPr id="45" name="Управляющая кнопка: настраиваемая 44">
            <a:hlinkClick r:id="rId35" action="ppaction://hlinksldjump" highlightClick="1"/>
          </p:cNvPr>
          <p:cNvSpPr/>
          <p:nvPr/>
        </p:nvSpPr>
        <p:spPr>
          <a:xfrm>
            <a:off x="7000892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47</a:t>
            </a:r>
            <a:endParaRPr lang="ru-RU" sz="2800" b="1" dirty="0"/>
          </a:p>
        </p:txBody>
      </p:sp>
      <p:sp>
        <p:nvSpPr>
          <p:cNvPr id="46" name="Управляющая кнопка: настраиваемая 45">
            <a:hlinkClick r:id="rId36" action="ppaction://hlinksldjump" highlightClick="1"/>
          </p:cNvPr>
          <p:cNvSpPr/>
          <p:nvPr/>
        </p:nvSpPr>
        <p:spPr>
          <a:xfrm>
            <a:off x="814390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48</a:t>
            </a:r>
            <a:endParaRPr lang="ru-RU" sz="2800" b="1" dirty="0"/>
          </a:p>
        </p:txBody>
      </p:sp>
      <p:sp>
        <p:nvSpPr>
          <p:cNvPr id="47" name="Управляющая кнопка: настраиваемая 46">
            <a:hlinkClick r:id="rId37" action="ppaction://hlinksldjump" highlightClick="1"/>
          </p:cNvPr>
          <p:cNvSpPr/>
          <p:nvPr/>
        </p:nvSpPr>
        <p:spPr>
          <a:xfrm>
            <a:off x="242886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51</a:t>
            </a:r>
            <a:endParaRPr lang="ru-RU" sz="2800" b="1" dirty="0"/>
          </a:p>
        </p:txBody>
      </p:sp>
      <p:sp>
        <p:nvSpPr>
          <p:cNvPr id="48" name="Управляющая кнопка: настраиваемая 47">
            <a:hlinkClick r:id="rId38" action="ppaction://hlinksldjump" highlightClick="1"/>
          </p:cNvPr>
          <p:cNvSpPr/>
          <p:nvPr/>
        </p:nvSpPr>
        <p:spPr>
          <a:xfrm>
            <a:off x="3571868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52</a:t>
            </a:r>
            <a:endParaRPr lang="ru-RU" sz="2800" b="1" dirty="0"/>
          </a:p>
        </p:txBody>
      </p:sp>
      <p:sp>
        <p:nvSpPr>
          <p:cNvPr id="49" name="Управляющая кнопка: настраиваемая 48">
            <a:hlinkClick r:id="rId39" action="ppaction://hlinksldjump" highlightClick="1"/>
          </p:cNvPr>
          <p:cNvSpPr/>
          <p:nvPr/>
        </p:nvSpPr>
        <p:spPr>
          <a:xfrm>
            <a:off x="4714876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53</a:t>
            </a:r>
            <a:endParaRPr lang="ru-RU" sz="2800" b="1" dirty="0"/>
          </a:p>
        </p:txBody>
      </p:sp>
      <p:sp>
        <p:nvSpPr>
          <p:cNvPr id="50" name="Управляющая кнопка: настраиваемая 49">
            <a:hlinkClick r:id="rId40" action="ppaction://hlinksldjump" highlightClick="1"/>
          </p:cNvPr>
          <p:cNvSpPr/>
          <p:nvPr/>
        </p:nvSpPr>
        <p:spPr>
          <a:xfrm>
            <a:off x="5857884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54</a:t>
            </a:r>
            <a:endParaRPr lang="ru-RU" sz="2800" b="1" dirty="0"/>
          </a:p>
        </p:txBody>
      </p:sp>
      <p:sp>
        <p:nvSpPr>
          <p:cNvPr id="51" name="Управляющая кнопка: настраиваемая 50">
            <a:hlinkClick r:id="rId41" action="ppaction://hlinksldjump" highlightClick="1"/>
          </p:cNvPr>
          <p:cNvSpPr/>
          <p:nvPr/>
        </p:nvSpPr>
        <p:spPr>
          <a:xfrm>
            <a:off x="7000892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55</a:t>
            </a:r>
            <a:endParaRPr lang="ru-RU" sz="2800" b="1" dirty="0"/>
          </a:p>
        </p:txBody>
      </p:sp>
      <p:sp>
        <p:nvSpPr>
          <p:cNvPr id="52" name="Управляющая кнопка: настраиваемая 51">
            <a:hlinkClick r:id="rId42" action="ppaction://hlinksldjump" highlightClick="1"/>
          </p:cNvPr>
          <p:cNvSpPr/>
          <p:nvPr/>
        </p:nvSpPr>
        <p:spPr>
          <a:xfrm>
            <a:off x="814390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56</a:t>
            </a:r>
            <a:endParaRPr lang="ru-RU" sz="2800" b="1" dirty="0"/>
          </a:p>
        </p:txBody>
      </p:sp>
      <p:sp>
        <p:nvSpPr>
          <p:cNvPr id="53" name="Управляющая кнопка: настраиваемая 52">
            <a:hlinkClick r:id="rId43" action="ppaction://hlinksldjump" highlightClick="1"/>
          </p:cNvPr>
          <p:cNvSpPr/>
          <p:nvPr/>
        </p:nvSpPr>
        <p:spPr>
          <a:xfrm>
            <a:off x="28572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9</a:t>
            </a:r>
            <a:endParaRPr lang="ru-RU" sz="2800" b="1" dirty="0"/>
          </a:p>
        </p:txBody>
      </p:sp>
      <p:sp>
        <p:nvSpPr>
          <p:cNvPr id="54" name="Управляющая кнопка: настраиваемая 53">
            <a:hlinkClick r:id="rId44" action="ppaction://hlinksldjump" highlightClick="1"/>
          </p:cNvPr>
          <p:cNvSpPr/>
          <p:nvPr/>
        </p:nvSpPr>
        <p:spPr>
          <a:xfrm>
            <a:off x="1357290" y="114400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10</a:t>
            </a:r>
            <a:endParaRPr lang="ru-RU" sz="2800" b="1" dirty="0"/>
          </a:p>
        </p:txBody>
      </p:sp>
      <p:sp>
        <p:nvSpPr>
          <p:cNvPr id="55" name="Управляющая кнопка: настраиваемая 54">
            <a:hlinkClick r:id="rId45" action="ppaction://hlinksldjump" highlightClick="1"/>
          </p:cNvPr>
          <p:cNvSpPr/>
          <p:nvPr/>
        </p:nvSpPr>
        <p:spPr>
          <a:xfrm>
            <a:off x="28572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17</a:t>
            </a:r>
            <a:endParaRPr lang="ru-RU" sz="2800" b="1" dirty="0"/>
          </a:p>
        </p:txBody>
      </p:sp>
      <p:sp>
        <p:nvSpPr>
          <p:cNvPr id="56" name="Управляющая кнопка: настраиваемая 55">
            <a:hlinkClick r:id="rId46" action="ppaction://hlinksldjump" highlightClick="1"/>
          </p:cNvPr>
          <p:cNvSpPr/>
          <p:nvPr/>
        </p:nvSpPr>
        <p:spPr>
          <a:xfrm>
            <a:off x="1357290" y="207269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18</a:t>
            </a:r>
            <a:endParaRPr lang="ru-RU" sz="2800" b="1" dirty="0"/>
          </a:p>
        </p:txBody>
      </p:sp>
      <p:sp>
        <p:nvSpPr>
          <p:cNvPr id="57" name="Управляющая кнопка: настраиваемая 56">
            <a:hlinkClick r:id="rId47" action="ppaction://hlinksldjump" highlightClick="1"/>
          </p:cNvPr>
          <p:cNvSpPr/>
          <p:nvPr/>
        </p:nvSpPr>
        <p:spPr>
          <a:xfrm>
            <a:off x="28572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25</a:t>
            </a:r>
            <a:endParaRPr lang="ru-RU" sz="2800" b="1" dirty="0"/>
          </a:p>
        </p:txBody>
      </p:sp>
      <p:sp>
        <p:nvSpPr>
          <p:cNvPr id="58" name="Управляющая кнопка: настраиваемая 57">
            <a:hlinkClick r:id="rId48" action="ppaction://hlinksldjump" highlightClick="1"/>
          </p:cNvPr>
          <p:cNvSpPr/>
          <p:nvPr/>
        </p:nvSpPr>
        <p:spPr>
          <a:xfrm>
            <a:off x="1357290" y="300139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26</a:t>
            </a:r>
            <a:endParaRPr lang="ru-RU" sz="2800" b="1" dirty="0"/>
          </a:p>
        </p:txBody>
      </p:sp>
      <p:sp>
        <p:nvSpPr>
          <p:cNvPr id="59" name="Управляющая кнопка: настраиваемая 58">
            <a:hlinkClick r:id="rId49" action="ppaction://hlinksldjump" highlightClick="1"/>
          </p:cNvPr>
          <p:cNvSpPr/>
          <p:nvPr/>
        </p:nvSpPr>
        <p:spPr>
          <a:xfrm>
            <a:off x="28572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33</a:t>
            </a:r>
            <a:endParaRPr lang="ru-RU" sz="2800" b="1" dirty="0"/>
          </a:p>
        </p:txBody>
      </p:sp>
      <p:sp>
        <p:nvSpPr>
          <p:cNvPr id="60" name="Управляющая кнопка: настраиваемая 59">
            <a:hlinkClick r:id="rId50" action="ppaction://hlinksldjump" highlightClick="1"/>
          </p:cNvPr>
          <p:cNvSpPr/>
          <p:nvPr/>
        </p:nvSpPr>
        <p:spPr>
          <a:xfrm>
            <a:off x="1357290" y="39300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34</a:t>
            </a:r>
            <a:endParaRPr lang="ru-RU" sz="2800" b="1" dirty="0"/>
          </a:p>
        </p:txBody>
      </p:sp>
      <p:sp>
        <p:nvSpPr>
          <p:cNvPr id="61" name="Управляющая кнопка: настраиваемая 60">
            <a:hlinkClick r:id="rId51" action="ppaction://hlinksldjump" highlightClick="1"/>
          </p:cNvPr>
          <p:cNvSpPr/>
          <p:nvPr/>
        </p:nvSpPr>
        <p:spPr>
          <a:xfrm>
            <a:off x="28572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41</a:t>
            </a:r>
            <a:endParaRPr lang="ru-RU" sz="2800" b="1" dirty="0"/>
          </a:p>
        </p:txBody>
      </p:sp>
      <p:sp>
        <p:nvSpPr>
          <p:cNvPr id="62" name="Управляющая кнопка: настраиваемая 61">
            <a:hlinkClick r:id="rId52" action="ppaction://hlinksldjump" highlightClick="1"/>
          </p:cNvPr>
          <p:cNvSpPr/>
          <p:nvPr/>
        </p:nvSpPr>
        <p:spPr>
          <a:xfrm>
            <a:off x="1357290" y="48587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42</a:t>
            </a:r>
            <a:endParaRPr lang="ru-RU" sz="2800" b="1" dirty="0"/>
          </a:p>
        </p:txBody>
      </p:sp>
      <p:sp>
        <p:nvSpPr>
          <p:cNvPr id="64" name="Управляющая кнопка: настраиваемая 63">
            <a:hlinkClick r:id="rId53" action="ppaction://hlinksldjump" highlightClick="1"/>
          </p:cNvPr>
          <p:cNvSpPr/>
          <p:nvPr/>
        </p:nvSpPr>
        <p:spPr>
          <a:xfrm>
            <a:off x="135729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50</a:t>
            </a:r>
            <a:endParaRPr lang="ru-RU" sz="2800" b="1" dirty="0"/>
          </a:p>
        </p:txBody>
      </p:sp>
      <p:sp>
        <p:nvSpPr>
          <p:cNvPr id="65" name="Управляющая кнопка: настраиваемая 64">
            <a:hlinkClick r:id="rId54" action="ppaction://hlinksldjump" highlightClick="1"/>
          </p:cNvPr>
          <p:cNvSpPr/>
          <p:nvPr/>
        </p:nvSpPr>
        <p:spPr>
          <a:xfrm>
            <a:off x="28572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49</a:t>
            </a:r>
            <a:endParaRPr lang="ru-RU" sz="2800" b="1" dirty="0"/>
          </a:p>
        </p:txBody>
      </p:sp>
      <p:sp>
        <p:nvSpPr>
          <p:cNvPr id="63" name="Управляющая кнопка: настраиваемая 62">
            <a:hlinkClick r:id="rId55" action="ppaction://hlinksldjump" highlightClick="1"/>
          </p:cNvPr>
          <p:cNvSpPr/>
          <p:nvPr/>
        </p:nvSpPr>
        <p:spPr>
          <a:xfrm>
            <a:off x="28572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66" name="Управляющая кнопка: настраиваемая 65">
            <a:hlinkClick r:id="rId56" action="ppaction://hlinksldjump" highlightClick="1"/>
          </p:cNvPr>
          <p:cNvSpPr/>
          <p:nvPr/>
        </p:nvSpPr>
        <p:spPr>
          <a:xfrm>
            <a:off x="135729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67" name="Управляющая кнопка: настраиваемая 66">
            <a:hlinkClick r:id="rId57" action="ppaction://hlinksldjump" highlightClick="1"/>
          </p:cNvPr>
          <p:cNvSpPr/>
          <p:nvPr/>
        </p:nvSpPr>
        <p:spPr>
          <a:xfrm>
            <a:off x="2428860" y="215308"/>
            <a:ext cx="644400" cy="784800"/>
          </a:xfrm>
          <a:prstGeom prst="actionButtonBlank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Управляющая кнопка: настраиваемая 5">
            <a:hlinkClick r:id="rId3" action="ppaction://hlinksldjump" highlightClick="1"/>
          </p:cNvPr>
          <p:cNvSpPr/>
          <p:nvPr/>
        </p:nvSpPr>
        <p:spPr>
          <a:xfrm>
            <a:off x="6572264" y="5572140"/>
            <a:ext cx="2358000" cy="856238"/>
          </a:xfrm>
          <a:prstGeom prst="actionButtonBlank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Возврат к вопросам</a:t>
            </a:r>
            <a:endParaRPr lang="ru-RU" sz="2800" b="1" dirty="0"/>
          </a:p>
        </p:txBody>
      </p:sp>
      <p:pic>
        <p:nvPicPr>
          <p:cNvPr id="15362" name="Picture 2" descr="C:\Documents and Settings\Teacher\Рабочий стол\еее.bm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63051" cy="6877050"/>
          </a:xfrm>
          <a:prstGeom prst="rect">
            <a:avLst/>
          </a:prstGeom>
          <a:noFill/>
        </p:spPr>
      </p:pic>
      <p:sp>
        <p:nvSpPr>
          <p:cNvPr id="5" name="Управляющая кнопка: настраиваемая 4">
            <a:hlinkClick r:id="rId3" action="ppaction://hlinksldjump" highlightClick="1"/>
          </p:cNvPr>
          <p:cNvSpPr/>
          <p:nvPr/>
        </p:nvSpPr>
        <p:spPr>
          <a:xfrm>
            <a:off x="6572264" y="5572140"/>
            <a:ext cx="2358000" cy="857256"/>
          </a:xfrm>
          <a:prstGeom prst="actionButtonBlank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Возврат к вопросам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настраиваемая 2">
            <a:hlinkClick r:id="rId3" action="ppaction://hlinksldjump" highlightClick="1"/>
          </p:cNvPr>
          <p:cNvSpPr/>
          <p:nvPr/>
        </p:nvSpPr>
        <p:spPr>
          <a:xfrm>
            <a:off x="7143768" y="5786454"/>
            <a:ext cx="1641600" cy="784800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85720" y="428604"/>
            <a:ext cx="8001056" cy="837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 smtClean="0"/>
              <a:t>6.    </a:t>
            </a:r>
            <a:r>
              <a:rPr lang="ru-RU" sz="3200" i="1" dirty="0" smtClean="0"/>
              <a:t>Судоходные реки ХМАО?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Documents and Settings\Admin\Рабочий стол\Копия (2) карт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страиваемая 1">
            <a:hlinkClick r:id="rId4" action="ppaction://hlinksldjump" highlightClick="1"/>
          </p:cNvPr>
          <p:cNvSpPr/>
          <p:nvPr/>
        </p:nvSpPr>
        <p:spPr>
          <a:xfrm>
            <a:off x="6572264" y="5572140"/>
            <a:ext cx="2358000" cy="856800"/>
          </a:xfrm>
          <a:prstGeom prst="actionButtonBlank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Возврат к вопросам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настраиваемая 2">
            <a:hlinkClick r:id="rId3" action="ppaction://hlinksldjump" highlightClick="1"/>
          </p:cNvPr>
          <p:cNvSpPr/>
          <p:nvPr/>
        </p:nvSpPr>
        <p:spPr>
          <a:xfrm>
            <a:off x="7143768" y="5786454"/>
            <a:ext cx="1641600" cy="784800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42844" y="500042"/>
            <a:ext cx="8643998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 smtClean="0"/>
              <a:t>7</a:t>
            </a:r>
            <a:r>
              <a:rPr lang="ru-RU" sz="3200" b="1" dirty="0" smtClean="0"/>
              <a:t>.    </a:t>
            </a:r>
            <a:r>
              <a:rPr lang="ru-RU" sz="3200" i="1" dirty="0" smtClean="0"/>
              <a:t>Где расположен </a:t>
            </a:r>
            <a:r>
              <a:rPr lang="ru-RU" sz="3200" i="1" dirty="0" err="1" smtClean="0"/>
              <a:t>Учинский</a:t>
            </a:r>
            <a:r>
              <a:rPr lang="ru-RU" sz="3200" i="1" dirty="0" smtClean="0"/>
              <a:t> этнографический музей ХМАО?</a:t>
            </a:r>
            <a:endParaRPr lang="ru-RU" sz="28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 descr="C:\Documents and Settings\Admin\Рабочий стол\Копия (4) карт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страиваемая 1">
            <a:hlinkClick r:id="rId4" action="ppaction://hlinksldjump" highlightClick="1"/>
          </p:cNvPr>
          <p:cNvSpPr/>
          <p:nvPr/>
        </p:nvSpPr>
        <p:spPr>
          <a:xfrm>
            <a:off x="6572264" y="5572140"/>
            <a:ext cx="2358000" cy="856800"/>
          </a:xfrm>
          <a:prstGeom prst="actionButtonBlank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Возврат к вопросам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настраиваемая 2">
            <a:hlinkClick r:id="rId3" action="ppaction://hlinksldjump" highlightClick="1"/>
          </p:cNvPr>
          <p:cNvSpPr/>
          <p:nvPr/>
        </p:nvSpPr>
        <p:spPr>
          <a:xfrm>
            <a:off x="7143768" y="5786454"/>
            <a:ext cx="1641600" cy="785818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42844" y="357166"/>
            <a:ext cx="8858312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 smtClean="0"/>
              <a:t>8.    </a:t>
            </a:r>
            <a:r>
              <a:rPr lang="ru-RU" sz="3200" i="1" dirty="0" smtClean="0"/>
              <a:t>В каком районе расположен природный парк </a:t>
            </a:r>
            <a:r>
              <a:rPr lang="ru-RU" sz="3200" i="1" dirty="0" err="1" smtClean="0"/>
              <a:t>Кондинские</a:t>
            </a:r>
            <a:r>
              <a:rPr lang="ru-RU" sz="3200" i="1" dirty="0" smtClean="0"/>
              <a:t> озера? 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Documents and Settings\Admin\Рабочий стол\Копия (5) карт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страиваемая 1">
            <a:hlinkClick r:id="rId4" action="ppaction://hlinksldjump" highlightClick="1"/>
          </p:cNvPr>
          <p:cNvSpPr/>
          <p:nvPr/>
        </p:nvSpPr>
        <p:spPr>
          <a:xfrm>
            <a:off x="6572264" y="5572140"/>
            <a:ext cx="2358000" cy="856800"/>
          </a:xfrm>
          <a:prstGeom prst="actionButtonBlank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Возврат к вопросам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4282" y="428604"/>
            <a:ext cx="8001056" cy="837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 smtClean="0"/>
              <a:t>9. </a:t>
            </a:r>
            <a:r>
              <a:rPr lang="ru-RU" sz="3200" i="1" dirty="0" smtClean="0"/>
              <a:t>Какие ветры преобладают в ХМАО? </a:t>
            </a:r>
            <a:endParaRPr lang="ru-RU" sz="3200" i="1" dirty="0"/>
          </a:p>
        </p:txBody>
      </p:sp>
      <p:sp>
        <p:nvSpPr>
          <p:cNvPr id="4" name="Управляющая кнопка: настраиваемая 3">
            <a:hlinkClick r:id="rId3" action="ppaction://hlinksldjump" highlightClick="1"/>
          </p:cNvPr>
          <p:cNvSpPr/>
          <p:nvPr/>
        </p:nvSpPr>
        <p:spPr>
          <a:xfrm>
            <a:off x="7143768" y="5786454"/>
            <a:ext cx="1641600" cy="784800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Documents and Settings\Admin\Рабочий стол\Копия (2) карт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Управляющая кнопка: настраиваемая 2">
            <a:hlinkClick r:id="rId4" action="ppaction://hlinksldjump" highlightClick="1"/>
          </p:cNvPr>
          <p:cNvSpPr/>
          <p:nvPr/>
        </p:nvSpPr>
        <p:spPr>
          <a:xfrm>
            <a:off x="6572264" y="5572140"/>
            <a:ext cx="2358000" cy="856800"/>
          </a:xfrm>
          <a:prstGeom prst="actionButtonBlank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Возврат к вопросам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5720" y="428604"/>
            <a:ext cx="8001056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 smtClean="0"/>
              <a:t>10.    </a:t>
            </a:r>
            <a:r>
              <a:rPr lang="ru-RU" sz="3200" i="1" dirty="0" smtClean="0"/>
              <a:t>В каком районе встречается «царь» всех </a:t>
            </a:r>
            <a:r>
              <a:rPr lang="ru-RU" sz="3200" i="1" dirty="0" err="1" smtClean="0"/>
              <a:t>минералов-алмаз</a:t>
            </a:r>
            <a:r>
              <a:rPr lang="ru-RU" sz="3200" i="1" dirty="0" smtClean="0"/>
              <a:t>? </a:t>
            </a:r>
            <a:endParaRPr lang="ru-RU" sz="3200" i="1" dirty="0"/>
          </a:p>
        </p:txBody>
      </p:sp>
      <p:sp>
        <p:nvSpPr>
          <p:cNvPr id="4" name="Управляющая кнопка: настраиваемая 3">
            <a:hlinkClick r:id="rId3" action="ppaction://hlinksldjump" highlightClick="1"/>
          </p:cNvPr>
          <p:cNvSpPr/>
          <p:nvPr/>
        </p:nvSpPr>
        <p:spPr>
          <a:xfrm>
            <a:off x="7143768" y="5786454"/>
            <a:ext cx="1641600" cy="785818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Прямая соединительная линия 11"/>
          <p:cNvCxnSpPr/>
          <p:nvPr/>
        </p:nvCxnSpPr>
        <p:spPr>
          <a:xfrm rot="16200000" flipH="1">
            <a:off x="4786314" y="642918"/>
            <a:ext cx="285752" cy="142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 flipH="1" flipV="1">
            <a:off x="4857752" y="428604"/>
            <a:ext cx="571504" cy="2857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Управляющая кнопка: настраиваемая 12">
            <a:hlinkClick r:id="rId3" action="ppaction://hlinksldjump" highlightClick="1"/>
          </p:cNvPr>
          <p:cNvSpPr/>
          <p:nvPr/>
        </p:nvSpPr>
        <p:spPr>
          <a:xfrm>
            <a:off x="5857884" y="214290"/>
            <a:ext cx="642942" cy="784800"/>
          </a:xfrm>
          <a:prstGeom prst="actionButtonBlank">
            <a:avLst/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6</a:t>
            </a:r>
            <a:endParaRPr lang="ru-RU" sz="2800" b="1" dirty="0"/>
          </a:p>
        </p:txBody>
      </p:sp>
      <p:sp>
        <p:nvSpPr>
          <p:cNvPr id="14" name="Управляющая кнопка: настраиваемая 13">
            <a:hlinkClick r:id="rId4" action="ppaction://hlinksldjump" highlightClick="1"/>
          </p:cNvPr>
          <p:cNvSpPr/>
          <p:nvPr/>
        </p:nvSpPr>
        <p:spPr>
          <a:xfrm>
            <a:off x="7000892" y="214290"/>
            <a:ext cx="642942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7</a:t>
            </a:r>
            <a:endParaRPr lang="ru-RU" sz="2800" b="1" dirty="0"/>
          </a:p>
        </p:txBody>
      </p:sp>
      <p:sp>
        <p:nvSpPr>
          <p:cNvPr id="16" name="Управляющая кнопка: настраиваемая 15">
            <a:hlinkClick r:id="rId5" action="ppaction://hlinksldjump" highlightClick="1"/>
          </p:cNvPr>
          <p:cNvSpPr/>
          <p:nvPr/>
        </p:nvSpPr>
        <p:spPr>
          <a:xfrm>
            <a:off x="8143900" y="214290"/>
            <a:ext cx="642942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8</a:t>
            </a:r>
            <a:endParaRPr lang="ru-RU" sz="2800" b="1" dirty="0"/>
          </a:p>
        </p:txBody>
      </p:sp>
      <p:sp>
        <p:nvSpPr>
          <p:cNvPr id="17" name="Управляющая кнопка: настраиваемая 16">
            <a:hlinkClick r:id="rId6" action="ppaction://hlinksldjump" highlightClick="1"/>
          </p:cNvPr>
          <p:cNvSpPr/>
          <p:nvPr/>
        </p:nvSpPr>
        <p:spPr>
          <a:xfrm>
            <a:off x="2428860" y="11429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11</a:t>
            </a:r>
            <a:endParaRPr lang="ru-RU" sz="2800" b="1" dirty="0"/>
          </a:p>
        </p:txBody>
      </p:sp>
      <p:sp>
        <p:nvSpPr>
          <p:cNvPr id="18" name="Управляющая кнопка: настраиваемая 17">
            <a:hlinkClick r:id="rId7" action="ppaction://hlinksldjump" highlightClick="1"/>
          </p:cNvPr>
          <p:cNvSpPr/>
          <p:nvPr/>
        </p:nvSpPr>
        <p:spPr>
          <a:xfrm>
            <a:off x="3571868" y="11429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12</a:t>
            </a:r>
            <a:endParaRPr lang="ru-RU" sz="2800" b="1" dirty="0"/>
          </a:p>
        </p:txBody>
      </p:sp>
      <p:sp>
        <p:nvSpPr>
          <p:cNvPr id="19" name="Управляющая кнопка: настраиваемая 18">
            <a:hlinkClick r:id="rId8" action="ppaction://hlinksldjump" highlightClick="1"/>
          </p:cNvPr>
          <p:cNvSpPr/>
          <p:nvPr/>
        </p:nvSpPr>
        <p:spPr>
          <a:xfrm>
            <a:off x="4714876" y="11429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13</a:t>
            </a:r>
            <a:endParaRPr lang="ru-RU" sz="2800" b="1" dirty="0"/>
          </a:p>
        </p:txBody>
      </p:sp>
      <p:sp>
        <p:nvSpPr>
          <p:cNvPr id="20" name="Управляющая кнопка: настраиваемая 19">
            <a:hlinkClick r:id="rId9" action="ppaction://hlinksldjump" highlightClick="1"/>
          </p:cNvPr>
          <p:cNvSpPr/>
          <p:nvPr/>
        </p:nvSpPr>
        <p:spPr>
          <a:xfrm>
            <a:off x="5857884" y="11429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14</a:t>
            </a:r>
            <a:endParaRPr lang="ru-RU" sz="2800" b="1" dirty="0"/>
          </a:p>
        </p:txBody>
      </p:sp>
      <p:sp>
        <p:nvSpPr>
          <p:cNvPr id="21" name="Управляющая кнопка: настраиваемая 20">
            <a:hlinkClick r:id="rId10" action="ppaction://hlinksldjump" highlightClick="1"/>
          </p:cNvPr>
          <p:cNvSpPr/>
          <p:nvPr/>
        </p:nvSpPr>
        <p:spPr>
          <a:xfrm>
            <a:off x="7000892" y="11429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15</a:t>
            </a:r>
            <a:endParaRPr lang="ru-RU" sz="2800" b="1" dirty="0"/>
          </a:p>
        </p:txBody>
      </p:sp>
      <p:sp>
        <p:nvSpPr>
          <p:cNvPr id="22" name="Управляющая кнопка: настраиваемая 21">
            <a:hlinkClick r:id="rId11" action="ppaction://hlinksldjump" highlightClick="1"/>
          </p:cNvPr>
          <p:cNvSpPr/>
          <p:nvPr/>
        </p:nvSpPr>
        <p:spPr>
          <a:xfrm>
            <a:off x="8143900" y="11429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16</a:t>
            </a:r>
            <a:endParaRPr lang="ru-RU" sz="2800" b="1" dirty="0"/>
          </a:p>
        </p:txBody>
      </p:sp>
      <p:sp>
        <p:nvSpPr>
          <p:cNvPr id="23" name="Управляющая кнопка: настраиваемая 22">
            <a:hlinkClick r:id="rId12" action="ppaction://hlinksldjump" highlightClick="1"/>
          </p:cNvPr>
          <p:cNvSpPr/>
          <p:nvPr/>
        </p:nvSpPr>
        <p:spPr>
          <a:xfrm>
            <a:off x="2428860" y="20716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19</a:t>
            </a:r>
            <a:endParaRPr lang="ru-RU" sz="2800" b="1" dirty="0"/>
          </a:p>
        </p:txBody>
      </p:sp>
      <p:sp>
        <p:nvSpPr>
          <p:cNvPr id="24" name="Управляющая кнопка: настраиваемая 23">
            <a:hlinkClick r:id="rId13" action="ppaction://hlinksldjump" highlightClick="1"/>
          </p:cNvPr>
          <p:cNvSpPr/>
          <p:nvPr/>
        </p:nvSpPr>
        <p:spPr>
          <a:xfrm>
            <a:off x="3571868" y="20716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20</a:t>
            </a:r>
            <a:endParaRPr lang="ru-RU" sz="2800" b="1" dirty="0"/>
          </a:p>
        </p:txBody>
      </p:sp>
      <p:sp>
        <p:nvSpPr>
          <p:cNvPr id="25" name="Управляющая кнопка: настраиваемая 24">
            <a:hlinkClick r:id="rId14" action="ppaction://hlinksldjump" highlightClick="1"/>
          </p:cNvPr>
          <p:cNvSpPr/>
          <p:nvPr/>
        </p:nvSpPr>
        <p:spPr>
          <a:xfrm>
            <a:off x="4714876" y="20716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21</a:t>
            </a:r>
            <a:endParaRPr lang="ru-RU" sz="2800" b="1" dirty="0"/>
          </a:p>
        </p:txBody>
      </p:sp>
      <p:sp>
        <p:nvSpPr>
          <p:cNvPr id="26" name="Управляющая кнопка: настраиваемая 25">
            <a:hlinkClick r:id="rId15" action="ppaction://hlinksldjump" highlightClick="1"/>
          </p:cNvPr>
          <p:cNvSpPr/>
          <p:nvPr/>
        </p:nvSpPr>
        <p:spPr>
          <a:xfrm>
            <a:off x="5857884" y="20716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22</a:t>
            </a:r>
            <a:endParaRPr lang="ru-RU" sz="2800" b="1" dirty="0"/>
          </a:p>
        </p:txBody>
      </p:sp>
      <p:sp>
        <p:nvSpPr>
          <p:cNvPr id="27" name="Управляющая кнопка: настраиваемая 26">
            <a:hlinkClick r:id="rId16" action="ppaction://hlinksldjump" highlightClick="1"/>
          </p:cNvPr>
          <p:cNvSpPr/>
          <p:nvPr/>
        </p:nvSpPr>
        <p:spPr>
          <a:xfrm>
            <a:off x="7000892" y="20716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23</a:t>
            </a:r>
            <a:endParaRPr lang="ru-RU" sz="2800" b="1" dirty="0"/>
          </a:p>
        </p:txBody>
      </p:sp>
      <p:sp>
        <p:nvSpPr>
          <p:cNvPr id="28" name="Управляющая кнопка: настраиваемая 27">
            <a:hlinkClick r:id="rId17" action="ppaction://hlinksldjump" highlightClick="1"/>
          </p:cNvPr>
          <p:cNvSpPr/>
          <p:nvPr/>
        </p:nvSpPr>
        <p:spPr>
          <a:xfrm>
            <a:off x="8143900" y="20716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24</a:t>
            </a:r>
            <a:endParaRPr lang="ru-RU" sz="2800" b="1" dirty="0"/>
          </a:p>
        </p:txBody>
      </p:sp>
      <p:sp>
        <p:nvSpPr>
          <p:cNvPr id="29" name="Управляющая кнопка: настраиваемая 28">
            <a:hlinkClick r:id="rId18" action="ppaction://hlinksldjump" highlightClick="1"/>
          </p:cNvPr>
          <p:cNvSpPr/>
          <p:nvPr/>
        </p:nvSpPr>
        <p:spPr>
          <a:xfrm>
            <a:off x="2428860" y="30003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27</a:t>
            </a:r>
            <a:endParaRPr lang="ru-RU" sz="2800" b="1" dirty="0"/>
          </a:p>
        </p:txBody>
      </p:sp>
      <p:sp>
        <p:nvSpPr>
          <p:cNvPr id="30" name="Управляющая кнопка: настраиваемая 29">
            <a:hlinkClick r:id="rId19" action="ppaction://hlinksldjump" highlightClick="1"/>
          </p:cNvPr>
          <p:cNvSpPr/>
          <p:nvPr/>
        </p:nvSpPr>
        <p:spPr>
          <a:xfrm>
            <a:off x="3571868" y="30003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28</a:t>
            </a:r>
            <a:endParaRPr lang="ru-RU" sz="2800" b="1" dirty="0"/>
          </a:p>
        </p:txBody>
      </p:sp>
      <p:sp>
        <p:nvSpPr>
          <p:cNvPr id="31" name="Управляющая кнопка: настраиваемая 30">
            <a:hlinkClick r:id="rId20" action="ppaction://hlinksldjump" highlightClick="1"/>
          </p:cNvPr>
          <p:cNvSpPr/>
          <p:nvPr/>
        </p:nvSpPr>
        <p:spPr>
          <a:xfrm>
            <a:off x="4714876" y="30003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29</a:t>
            </a:r>
            <a:endParaRPr lang="ru-RU" sz="2800" b="1" dirty="0"/>
          </a:p>
        </p:txBody>
      </p:sp>
      <p:sp>
        <p:nvSpPr>
          <p:cNvPr id="32" name="Управляющая кнопка: настраиваемая 31">
            <a:hlinkClick r:id="rId21" action="ppaction://hlinksldjump" highlightClick="1"/>
          </p:cNvPr>
          <p:cNvSpPr/>
          <p:nvPr/>
        </p:nvSpPr>
        <p:spPr>
          <a:xfrm>
            <a:off x="5857884" y="30003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30</a:t>
            </a:r>
            <a:endParaRPr lang="ru-RU" sz="2800" b="1" dirty="0"/>
          </a:p>
        </p:txBody>
      </p:sp>
      <p:sp>
        <p:nvSpPr>
          <p:cNvPr id="33" name="Управляющая кнопка: настраиваемая 32">
            <a:hlinkClick r:id="rId22" action="ppaction://hlinksldjump" highlightClick="1"/>
          </p:cNvPr>
          <p:cNvSpPr/>
          <p:nvPr/>
        </p:nvSpPr>
        <p:spPr>
          <a:xfrm>
            <a:off x="7000892" y="30003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31</a:t>
            </a:r>
            <a:endParaRPr lang="ru-RU" sz="2800" b="1" dirty="0"/>
          </a:p>
        </p:txBody>
      </p:sp>
      <p:sp>
        <p:nvSpPr>
          <p:cNvPr id="34" name="Управляющая кнопка: настраиваемая 33">
            <a:hlinkClick r:id="rId23" action="ppaction://hlinksldjump" highlightClick="1"/>
          </p:cNvPr>
          <p:cNvSpPr/>
          <p:nvPr/>
        </p:nvSpPr>
        <p:spPr>
          <a:xfrm>
            <a:off x="8143900" y="30003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32</a:t>
            </a:r>
            <a:endParaRPr lang="ru-RU" sz="2800" b="1" dirty="0"/>
          </a:p>
        </p:txBody>
      </p:sp>
      <p:sp>
        <p:nvSpPr>
          <p:cNvPr id="35" name="Управляющая кнопка: настраиваемая 34">
            <a:hlinkClick r:id="rId24" action="ppaction://hlinksldjump" highlightClick="1"/>
          </p:cNvPr>
          <p:cNvSpPr/>
          <p:nvPr/>
        </p:nvSpPr>
        <p:spPr>
          <a:xfrm>
            <a:off x="2428860" y="392906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35</a:t>
            </a:r>
            <a:endParaRPr lang="ru-RU" sz="2800" b="1" dirty="0"/>
          </a:p>
        </p:txBody>
      </p:sp>
      <p:sp>
        <p:nvSpPr>
          <p:cNvPr id="36" name="Управляющая кнопка: настраиваемая 35">
            <a:hlinkClick r:id="rId25" action="ppaction://hlinksldjump" highlightClick="1"/>
          </p:cNvPr>
          <p:cNvSpPr/>
          <p:nvPr/>
        </p:nvSpPr>
        <p:spPr>
          <a:xfrm>
            <a:off x="3571868" y="392906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36</a:t>
            </a:r>
            <a:endParaRPr lang="ru-RU" sz="2800" b="1" dirty="0"/>
          </a:p>
        </p:txBody>
      </p:sp>
      <p:sp>
        <p:nvSpPr>
          <p:cNvPr id="37" name="Управляющая кнопка: настраиваемая 36">
            <a:hlinkClick r:id="rId26" action="ppaction://hlinksldjump" highlightClick="1"/>
          </p:cNvPr>
          <p:cNvSpPr/>
          <p:nvPr/>
        </p:nvSpPr>
        <p:spPr>
          <a:xfrm>
            <a:off x="4714876" y="392906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37</a:t>
            </a:r>
            <a:endParaRPr lang="ru-RU" sz="2800" b="1" dirty="0"/>
          </a:p>
        </p:txBody>
      </p:sp>
      <p:sp>
        <p:nvSpPr>
          <p:cNvPr id="38" name="Управляющая кнопка: настраиваемая 37">
            <a:hlinkClick r:id="rId27" action="ppaction://hlinksldjump" highlightClick="1"/>
          </p:cNvPr>
          <p:cNvSpPr/>
          <p:nvPr/>
        </p:nvSpPr>
        <p:spPr>
          <a:xfrm>
            <a:off x="5857884" y="392906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38</a:t>
            </a:r>
            <a:endParaRPr lang="ru-RU" sz="2800" b="1" dirty="0"/>
          </a:p>
        </p:txBody>
      </p:sp>
      <p:sp>
        <p:nvSpPr>
          <p:cNvPr id="39" name="Управляющая кнопка: настраиваемая 38">
            <a:hlinkClick r:id="rId28" action="ppaction://hlinksldjump" highlightClick="1"/>
          </p:cNvPr>
          <p:cNvSpPr/>
          <p:nvPr/>
        </p:nvSpPr>
        <p:spPr>
          <a:xfrm>
            <a:off x="7000892" y="392906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39</a:t>
            </a:r>
            <a:endParaRPr lang="ru-RU" sz="2800" b="1" dirty="0"/>
          </a:p>
        </p:txBody>
      </p:sp>
      <p:sp>
        <p:nvSpPr>
          <p:cNvPr id="40" name="Управляющая кнопка: настраиваемая 39">
            <a:hlinkClick r:id="rId29" action="ppaction://hlinksldjump" highlightClick="1"/>
          </p:cNvPr>
          <p:cNvSpPr/>
          <p:nvPr/>
        </p:nvSpPr>
        <p:spPr>
          <a:xfrm>
            <a:off x="8143900" y="392906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40</a:t>
            </a:r>
            <a:endParaRPr lang="ru-RU" sz="2800" b="1" dirty="0"/>
          </a:p>
        </p:txBody>
      </p:sp>
      <p:sp>
        <p:nvSpPr>
          <p:cNvPr id="41" name="Управляющая кнопка: настраиваемая 40">
            <a:hlinkClick r:id="rId30" action="ppaction://hlinksldjump" highlightClick="1"/>
          </p:cNvPr>
          <p:cNvSpPr/>
          <p:nvPr/>
        </p:nvSpPr>
        <p:spPr>
          <a:xfrm>
            <a:off x="2428860" y="485776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43</a:t>
            </a:r>
            <a:endParaRPr lang="ru-RU" sz="2800" b="1" dirty="0"/>
          </a:p>
        </p:txBody>
      </p:sp>
      <p:sp>
        <p:nvSpPr>
          <p:cNvPr id="42" name="Управляющая кнопка: настраиваемая 41">
            <a:hlinkClick r:id="rId31" action="ppaction://hlinksldjump" highlightClick="1"/>
          </p:cNvPr>
          <p:cNvSpPr/>
          <p:nvPr/>
        </p:nvSpPr>
        <p:spPr>
          <a:xfrm>
            <a:off x="3571868" y="485776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44</a:t>
            </a:r>
            <a:endParaRPr lang="ru-RU" sz="2800" b="1" dirty="0"/>
          </a:p>
        </p:txBody>
      </p:sp>
      <p:sp>
        <p:nvSpPr>
          <p:cNvPr id="43" name="Управляющая кнопка: настраиваемая 42">
            <a:hlinkClick r:id="rId32" action="ppaction://hlinksldjump" highlightClick="1"/>
          </p:cNvPr>
          <p:cNvSpPr/>
          <p:nvPr/>
        </p:nvSpPr>
        <p:spPr>
          <a:xfrm>
            <a:off x="4714876" y="485776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45</a:t>
            </a:r>
            <a:endParaRPr lang="ru-RU" sz="2800" b="1" dirty="0"/>
          </a:p>
        </p:txBody>
      </p:sp>
      <p:sp>
        <p:nvSpPr>
          <p:cNvPr id="44" name="Управляющая кнопка: настраиваемая 43">
            <a:hlinkClick r:id="rId33" action="ppaction://hlinksldjump" highlightClick="1"/>
          </p:cNvPr>
          <p:cNvSpPr/>
          <p:nvPr/>
        </p:nvSpPr>
        <p:spPr>
          <a:xfrm>
            <a:off x="5857884" y="485776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46</a:t>
            </a:r>
            <a:endParaRPr lang="ru-RU" sz="2800" b="1" dirty="0"/>
          </a:p>
        </p:txBody>
      </p:sp>
      <p:sp>
        <p:nvSpPr>
          <p:cNvPr id="45" name="Управляющая кнопка: настраиваемая 44">
            <a:hlinkClick r:id="rId34" action="ppaction://hlinksldjump" highlightClick="1"/>
          </p:cNvPr>
          <p:cNvSpPr/>
          <p:nvPr/>
        </p:nvSpPr>
        <p:spPr>
          <a:xfrm>
            <a:off x="7000892" y="485776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47</a:t>
            </a:r>
            <a:endParaRPr lang="ru-RU" sz="2800" b="1" dirty="0"/>
          </a:p>
        </p:txBody>
      </p:sp>
      <p:sp>
        <p:nvSpPr>
          <p:cNvPr id="46" name="Управляющая кнопка: настраиваемая 45">
            <a:hlinkClick r:id="rId35" action="ppaction://hlinksldjump" highlightClick="1"/>
          </p:cNvPr>
          <p:cNvSpPr/>
          <p:nvPr/>
        </p:nvSpPr>
        <p:spPr>
          <a:xfrm>
            <a:off x="8143900" y="485776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48</a:t>
            </a:r>
            <a:endParaRPr lang="ru-RU" sz="2800" b="1" dirty="0"/>
          </a:p>
        </p:txBody>
      </p:sp>
      <p:sp>
        <p:nvSpPr>
          <p:cNvPr id="47" name="Управляющая кнопка: настраиваемая 46">
            <a:hlinkClick r:id="rId36" action="ppaction://hlinksldjump" highlightClick="1"/>
          </p:cNvPr>
          <p:cNvSpPr/>
          <p:nvPr/>
        </p:nvSpPr>
        <p:spPr>
          <a:xfrm>
            <a:off x="2428860" y="578645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51</a:t>
            </a:r>
            <a:endParaRPr lang="ru-RU" sz="2800" b="1" dirty="0"/>
          </a:p>
        </p:txBody>
      </p:sp>
      <p:sp>
        <p:nvSpPr>
          <p:cNvPr id="48" name="Управляющая кнопка: настраиваемая 47">
            <a:hlinkClick r:id="rId37" action="ppaction://hlinksldjump" highlightClick="1"/>
          </p:cNvPr>
          <p:cNvSpPr/>
          <p:nvPr/>
        </p:nvSpPr>
        <p:spPr>
          <a:xfrm>
            <a:off x="3571868" y="578645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52</a:t>
            </a:r>
            <a:endParaRPr lang="ru-RU" sz="2800" b="1" dirty="0"/>
          </a:p>
        </p:txBody>
      </p:sp>
      <p:sp>
        <p:nvSpPr>
          <p:cNvPr id="49" name="Управляющая кнопка: настраиваемая 48">
            <a:hlinkClick r:id="rId38" action="ppaction://hlinksldjump" highlightClick="1"/>
          </p:cNvPr>
          <p:cNvSpPr/>
          <p:nvPr/>
        </p:nvSpPr>
        <p:spPr>
          <a:xfrm>
            <a:off x="4714876" y="578645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53</a:t>
            </a:r>
            <a:endParaRPr lang="ru-RU" sz="2800" b="1" dirty="0"/>
          </a:p>
        </p:txBody>
      </p:sp>
      <p:sp>
        <p:nvSpPr>
          <p:cNvPr id="50" name="Управляющая кнопка: настраиваемая 49">
            <a:hlinkClick r:id="rId39" action="ppaction://hlinksldjump" highlightClick="1"/>
          </p:cNvPr>
          <p:cNvSpPr/>
          <p:nvPr/>
        </p:nvSpPr>
        <p:spPr>
          <a:xfrm>
            <a:off x="5857884" y="578645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54</a:t>
            </a:r>
            <a:endParaRPr lang="ru-RU" sz="2800" b="1" dirty="0"/>
          </a:p>
        </p:txBody>
      </p:sp>
      <p:sp>
        <p:nvSpPr>
          <p:cNvPr id="51" name="Управляющая кнопка: настраиваемая 50">
            <a:hlinkClick r:id="rId40" action="ppaction://hlinksldjump" highlightClick="1"/>
          </p:cNvPr>
          <p:cNvSpPr/>
          <p:nvPr/>
        </p:nvSpPr>
        <p:spPr>
          <a:xfrm>
            <a:off x="7000892" y="578645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55</a:t>
            </a:r>
            <a:endParaRPr lang="ru-RU" sz="2800" b="1" dirty="0"/>
          </a:p>
        </p:txBody>
      </p:sp>
      <p:sp>
        <p:nvSpPr>
          <p:cNvPr id="52" name="Управляющая кнопка: настраиваемая 51">
            <a:hlinkClick r:id="rId41" action="ppaction://hlinksldjump" highlightClick="1"/>
          </p:cNvPr>
          <p:cNvSpPr/>
          <p:nvPr/>
        </p:nvSpPr>
        <p:spPr>
          <a:xfrm>
            <a:off x="8143900" y="578645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56</a:t>
            </a:r>
            <a:endParaRPr lang="ru-RU" sz="2800" b="1" dirty="0"/>
          </a:p>
        </p:txBody>
      </p:sp>
      <p:sp>
        <p:nvSpPr>
          <p:cNvPr id="53" name="Управляющая кнопка: настраиваемая 52">
            <a:hlinkClick r:id="rId42" action="ppaction://hlinksldjump" highlightClick="1"/>
          </p:cNvPr>
          <p:cNvSpPr/>
          <p:nvPr/>
        </p:nvSpPr>
        <p:spPr>
          <a:xfrm>
            <a:off x="285720" y="11429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9</a:t>
            </a:r>
            <a:endParaRPr lang="ru-RU" sz="2800" b="1" dirty="0"/>
          </a:p>
        </p:txBody>
      </p:sp>
      <p:sp>
        <p:nvSpPr>
          <p:cNvPr id="54" name="Управляющая кнопка: настраиваемая 53">
            <a:hlinkClick r:id="rId43" action="ppaction://hlinksldjump" highlightClick="1"/>
          </p:cNvPr>
          <p:cNvSpPr/>
          <p:nvPr/>
        </p:nvSpPr>
        <p:spPr>
          <a:xfrm>
            <a:off x="1357290" y="11429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10</a:t>
            </a:r>
            <a:endParaRPr lang="ru-RU" sz="2800" b="1" dirty="0"/>
          </a:p>
        </p:txBody>
      </p:sp>
      <p:sp>
        <p:nvSpPr>
          <p:cNvPr id="55" name="Управляющая кнопка: настраиваемая 54">
            <a:hlinkClick r:id="rId44" action="ppaction://hlinksldjump" highlightClick="1"/>
          </p:cNvPr>
          <p:cNvSpPr/>
          <p:nvPr/>
        </p:nvSpPr>
        <p:spPr>
          <a:xfrm>
            <a:off x="285720" y="20716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17</a:t>
            </a:r>
            <a:endParaRPr lang="ru-RU" sz="2800" b="1" dirty="0"/>
          </a:p>
        </p:txBody>
      </p:sp>
      <p:sp>
        <p:nvSpPr>
          <p:cNvPr id="56" name="Управляющая кнопка: настраиваемая 55">
            <a:hlinkClick r:id="rId45" action="ppaction://hlinksldjump" highlightClick="1"/>
          </p:cNvPr>
          <p:cNvSpPr/>
          <p:nvPr/>
        </p:nvSpPr>
        <p:spPr>
          <a:xfrm>
            <a:off x="1357290" y="20716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18</a:t>
            </a:r>
            <a:endParaRPr lang="ru-RU" sz="2800" b="1" dirty="0"/>
          </a:p>
        </p:txBody>
      </p:sp>
      <p:sp>
        <p:nvSpPr>
          <p:cNvPr id="57" name="Управляющая кнопка: настраиваемая 56">
            <a:hlinkClick r:id="rId46" action="ppaction://hlinksldjump" highlightClick="1"/>
          </p:cNvPr>
          <p:cNvSpPr/>
          <p:nvPr/>
        </p:nvSpPr>
        <p:spPr>
          <a:xfrm>
            <a:off x="285720" y="30003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25</a:t>
            </a:r>
            <a:endParaRPr lang="ru-RU" sz="2800" b="1" dirty="0"/>
          </a:p>
        </p:txBody>
      </p:sp>
      <p:sp>
        <p:nvSpPr>
          <p:cNvPr id="58" name="Управляющая кнопка: настраиваемая 57">
            <a:hlinkClick r:id="rId47" action="ppaction://hlinksldjump" highlightClick="1"/>
          </p:cNvPr>
          <p:cNvSpPr/>
          <p:nvPr/>
        </p:nvSpPr>
        <p:spPr>
          <a:xfrm>
            <a:off x="1357290" y="30003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26</a:t>
            </a:r>
            <a:endParaRPr lang="ru-RU" sz="2800" b="1" dirty="0"/>
          </a:p>
        </p:txBody>
      </p:sp>
      <p:sp>
        <p:nvSpPr>
          <p:cNvPr id="59" name="Управляющая кнопка: настраиваемая 58">
            <a:hlinkClick r:id="rId48" action="ppaction://hlinksldjump" highlightClick="1"/>
          </p:cNvPr>
          <p:cNvSpPr/>
          <p:nvPr/>
        </p:nvSpPr>
        <p:spPr>
          <a:xfrm>
            <a:off x="285720" y="392906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33</a:t>
            </a:r>
            <a:endParaRPr lang="ru-RU" sz="2800" b="1" dirty="0"/>
          </a:p>
        </p:txBody>
      </p:sp>
      <p:sp>
        <p:nvSpPr>
          <p:cNvPr id="60" name="Управляющая кнопка: настраиваемая 59">
            <a:hlinkClick r:id="rId49" action="ppaction://hlinksldjump" highlightClick="1"/>
          </p:cNvPr>
          <p:cNvSpPr/>
          <p:nvPr/>
        </p:nvSpPr>
        <p:spPr>
          <a:xfrm>
            <a:off x="1357290" y="392906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34</a:t>
            </a:r>
            <a:endParaRPr lang="ru-RU" sz="2800" b="1" dirty="0"/>
          </a:p>
        </p:txBody>
      </p:sp>
      <p:sp>
        <p:nvSpPr>
          <p:cNvPr id="61" name="Управляющая кнопка: настраиваемая 60">
            <a:hlinkClick r:id="rId50" action="ppaction://hlinksldjump" highlightClick="1"/>
          </p:cNvPr>
          <p:cNvSpPr/>
          <p:nvPr/>
        </p:nvSpPr>
        <p:spPr>
          <a:xfrm>
            <a:off x="285720" y="485776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41</a:t>
            </a:r>
            <a:endParaRPr lang="ru-RU" sz="2800" b="1" dirty="0"/>
          </a:p>
        </p:txBody>
      </p:sp>
      <p:sp>
        <p:nvSpPr>
          <p:cNvPr id="62" name="Управляющая кнопка: настраиваемая 61">
            <a:hlinkClick r:id="rId51" action="ppaction://hlinksldjump" highlightClick="1"/>
          </p:cNvPr>
          <p:cNvSpPr/>
          <p:nvPr/>
        </p:nvSpPr>
        <p:spPr>
          <a:xfrm>
            <a:off x="1357290" y="485776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42</a:t>
            </a:r>
            <a:endParaRPr lang="ru-RU" sz="2800" b="1" dirty="0"/>
          </a:p>
        </p:txBody>
      </p:sp>
      <p:sp>
        <p:nvSpPr>
          <p:cNvPr id="64" name="Управляющая кнопка: настраиваемая 63">
            <a:hlinkClick r:id="rId52" action="ppaction://hlinksldjump" highlightClick="1"/>
          </p:cNvPr>
          <p:cNvSpPr/>
          <p:nvPr/>
        </p:nvSpPr>
        <p:spPr>
          <a:xfrm>
            <a:off x="1357290" y="578645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50</a:t>
            </a:r>
            <a:endParaRPr lang="ru-RU" sz="2800" b="1" dirty="0"/>
          </a:p>
        </p:txBody>
      </p:sp>
      <p:sp>
        <p:nvSpPr>
          <p:cNvPr id="65" name="Управляющая кнопка: настраиваемая 64">
            <a:hlinkClick r:id="rId53" action="ppaction://hlinksldjump" highlightClick="1"/>
          </p:cNvPr>
          <p:cNvSpPr/>
          <p:nvPr/>
        </p:nvSpPr>
        <p:spPr>
          <a:xfrm>
            <a:off x="28572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49</a:t>
            </a:r>
            <a:endParaRPr lang="ru-RU" sz="2800" b="1" dirty="0"/>
          </a:p>
        </p:txBody>
      </p:sp>
      <p:sp>
        <p:nvSpPr>
          <p:cNvPr id="63" name="Управляющая кнопка: настраиваемая 62">
            <a:hlinkClick r:id="rId54" action="ppaction://hlinksldjump" highlightClick="1"/>
          </p:cNvPr>
          <p:cNvSpPr/>
          <p:nvPr/>
        </p:nvSpPr>
        <p:spPr>
          <a:xfrm>
            <a:off x="28572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66" name="Управляющая кнопка: настраиваемая 65">
            <a:hlinkClick r:id="rId55" action="ppaction://hlinksldjump" highlightClick="1"/>
          </p:cNvPr>
          <p:cNvSpPr/>
          <p:nvPr/>
        </p:nvSpPr>
        <p:spPr>
          <a:xfrm>
            <a:off x="135729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67" name="Управляющая кнопка: настраиваемая 66">
            <a:hlinkClick r:id="rId56" action="ppaction://hlinksldjump" highlightClick="1"/>
          </p:cNvPr>
          <p:cNvSpPr/>
          <p:nvPr/>
        </p:nvSpPr>
        <p:spPr>
          <a:xfrm>
            <a:off x="2428860" y="215308"/>
            <a:ext cx="644400" cy="784800"/>
          </a:xfrm>
          <a:prstGeom prst="actionButtonBlank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68" name="Управляющая кнопка: настраиваемая 67">
            <a:hlinkClick r:id="rId57" action="ppaction://hlinksldjump" highlightClick="1"/>
          </p:cNvPr>
          <p:cNvSpPr/>
          <p:nvPr/>
        </p:nvSpPr>
        <p:spPr>
          <a:xfrm>
            <a:off x="3571868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Admin\Рабочий стол\Копия (3) карт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Управляющая кнопка: настраиваемая 2">
            <a:hlinkClick r:id="rId4" action="ppaction://hlinksldjump" highlightClick="1"/>
          </p:cNvPr>
          <p:cNvSpPr/>
          <p:nvPr/>
        </p:nvSpPr>
        <p:spPr>
          <a:xfrm>
            <a:off x="6572264" y="5572140"/>
            <a:ext cx="2358000" cy="857256"/>
          </a:xfrm>
          <a:prstGeom prst="actionButtonBlank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Возврат к вопросам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4282" y="642918"/>
            <a:ext cx="8786874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 smtClean="0"/>
              <a:t>11.   </a:t>
            </a:r>
            <a:r>
              <a:rPr lang="ru-RU" sz="3200" i="1" dirty="0" smtClean="0"/>
              <a:t>В бассейне какой реки начинается весеннее половодье?</a:t>
            </a:r>
            <a:endParaRPr lang="ru-RU" sz="3200" i="1" dirty="0"/>
          </a:p>
        </p:txBody>
      </p:sp>
      <p:sp>
        <p:nvSpPr>
          <p:cNvPr id="4" name="Управляющая кнопка: настраиваемая 3">
            <a:hlinkClick r:id="rId3" action="ppaction://hlinksldjump" highlightClick="1"/>
          </p:cNvPr>
          <p:cNvSpPr/>
          <p:nvPr/>
        </p:nvSpPr>
        <p:spPr>
          <a:xfrm>
            <a:off x="7143768" y="5786454"/>
            <a:ext cx="1641600" cy="784800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Documents and Settings\Admin\Рабочий стол\Копия (3) карт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Управляющая кнопка: настраиваемая 2">
            <a:hlinkClick r:id="rId4" action="ppaction://hlinksldjump" highlightClick="1"/>
          </p:cNvPr>
          <p:cNvSpPr/>
          <p:nvPr/>
        </p:nvSpPr>
        <p:spPr>
          <a:xfrm>
            <a:off x="6572264" y="5572140"/>
            <a:ext cx="2358000" cy="856800"/>
          </a:xfrm>
          <a:prstGeom prst="actionButtonBlank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Возврат к вопросам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2844" y="428604"/>
            <a:ext cx="8715404" cy="23243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 smtClean="0"/>
              <a:t>12</a:t>
            </a:r>
            <a:r>
              <a:rPr lang="ru-RU" sz="3200" b="1" dirty="0" smtClean="0"/>
              <a:t>.    </a:t>
            </a:r>
            <a:r>
              <a:rPr lang="ru-RU" sz="3200" i="1" dirty="0" smtClean="0"/>
              <a:t>В какие месяцы года выпадает самое большое и самое малое количество осадков в ХМАО?</a:t>
            </a:r>
            <a:endParaRPr lang="ru-RU" sz="3200" i="1" dirty="0"/>
          </a:p>
        </p:txBody>
      </p:sp>
      <p:sp>
        <p:nvSpPr>
          <p:cNvPr id="4" name="Управляющая кнопка: настраиваемая 3">
            <a:hlinkClick r:id="rId3" action="ppaction://hlinksldjump" highlightClick="1"/>
          </p:cNvPr>
          <p:cNvSpPr/>
          <p:nvPr/>
        </p:nvSpPr>
        <p:spPr>
          <a:xfrm>
            <a:off x="7143768" y="5786454"/>
            <a:ext cx="1641600" cy="784800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настраиваемая 2">
            <a:hlinkClick r:id="rId3" action="ppaction://hlinksldjump" highlightClick="1"/>
          </p:cNvPr>
          <p:cNvSpPr/>
          <p:nvPr/>
        </p:nvSpPr>
        <p:spPr>
          <a:xfrm>
            <a:off x="6572264" y="5572140"/>
            <a:ext cx="2358000" cy="857256"/>
          </a:xfrm>
          <a:prstGeom prst="actionButtonBlank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Возврат к вопросам</a:t>
            </a:r>
            <a:endParaRPr lang="ru-RU" sz="2800" b="1" dirty="0"/>
          </a:p>
        </p:txBody>
      </p:sp>
      <p:pic>
        <p:nvPicPr>
          <p:cNvPr id="16386" name="Picture 2" descr="C:\Documents and Settings\Admin\Рабочий стол\Коллаж Picnik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85728"/>
            <a:ext cx="8572560" cy="50720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2844" y="428604"/>
            <a:ext cx="878687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 smtClean="0"/>
              <a:t>13.    </a:t>
            </a:r>
            <a:r>
              <a:rPr lang="ru-RU" sz="3600" i="1" dirty="0" smtClean="0"/>
              <a:t>В каком районе располагается самая высокая вершина ХМАО - гора Народная? </a:t>
            </a:r>
            <a:endParaRPr lang="ru-RU" sz="3200" i="1" dirty="0"/>
          </a:p>
        </p:txBody>
      </p:sp>
      <p:sp>
        <p:nvSpPr>
          <p:cNvPr id="4" name="Управляющая кнопка: настраиваемая 3">
            <a:hlinkClick r:id="rId3" action="ppaction://hlinksldjump" highlightClick="1"/>
          </p:cNvPr>
          <p:cNvSpPr/>
          <p:nvPr/>
        </p:nvSpPr>
        <p:spPr>
          <a:xfrm>
            <a:off x="7143768" y="5786454"/>
            <a:ext cx="1641600" cy="784800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Documents and Settings\Admin\Рабочий стол\Копия (2) карт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Управляющая кнопка: настраиваемая 2">
            <a:hlinkClick r:id="rId4" action="ppaction://hlinksldjump" highlightClick="1"/>
          </p:cNvPr>
          <p:cNvSpPr/>
          <p:nvPr/>
        </p:nvSpPr>
        <p:spPr>
          <a:xfrm>
            <a:off x="6572264" y="5572140"/>
            <a:ext cx="2358000" cy="856800"/>
          </a:xfrm>
          <a:prstGeom prst="actionButtonBlank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Возврат к вопросам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7158" y="500042"/>
            <a:ext cx="8001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14.   </a:t>
            </a:r>
            <a:r>
              <a:rPr lang="ru-RU" sz="3600" i="1" dirty="0" smtClean="0"/>
              <a:t>Столица </a:t>
            </a:r>
            <a:r>
              <a:rPr lang="ru-RU" sz="3600" i="1" dirty="0" err="1" smtClean="0"/>
              <a:t>Самотлорской</a:t>
            </a:r>
            <a:r>
              <a:rPr lang="ru-RU" sz="3600" i="1" dirty="0" smtClean="0"/>
              <a:t> нефти? </a:t>
            </a:r>
            <a:endParaRPr lang="ru-RU" sz="3200" i="1" dirty="0"/>
          </a:p>
        </p:txBody>
      </p:sp>
      <p:sp>
        <p:nvSpPr>
          <p:cNvPr id="4" name="Управляющая кнопка: настраиваемая 3">
            <a:hlinkClick r:id="rId3" action="ppaction://hlinksldjump" highlightClick="1"/>
          </p:cNvPr>
          <p:cNvSpPr/>
          <p:nvPr/>
        </p:nvSpPr>
        <p:spPr>
          <a:xfrm>
            <a:off x="7143768" y="5786454"/>
            <a:ext cx="1641600" cy="784800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Teacher\Рабочий стол\еее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63051" cy="6877050"/>
          </a:xfrm>
          <a:prstGeom prst="rect">
            <a:avLst/>
          </a:prstGeom>
          <a:noFill/>
        </p:spPr>
      </p:pic>
      <p:sp>
        <p:nvSpPr>
          <p:cNvPr id="3" name="Управляющая кнопка: настраиваемая 2">
            <a:hlinkClick r:id="rId4" action="ppaction://hlinksldjump" highlightClick="1"/>
          </p:cNvPr>
          <p:cNvSpPr/>
          <p:nvPr/>
        </p:nvSpPr>
        <p:spPr>
          <a:xfrm>
            <a:off x="6572264" y="5572140"/>
            <a:ext cx="2358000" cy="857256"/>
          </a:xfrm>
          <a:prstGeom prst="actionButtonBlank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Возврат к вопросам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4282" y="357166"/>
            <a:ext cx="878687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 smtClean="0"/>
              <a:t>15.    </a:t>
            </a:r>
            <a:r>
              <a:rPr lang="ru-RU" sz="3600" i="1" dirty="0" smtClean="0"/>
              <a:t>В каком городе округа количество мужчин и женщин приблизительно одинаково? </a:t>
            </a:r>
            <a:endParaRPr lang="ru-RU" sz="3200" i="1" dirty="0"/>
          </a:p>
        </p:txBody>
      </p:sp>
      <p:sp>
        <p:nvSpPr>
          <p:cNvPr id="4" name="Управляющая кнопка: настраиваемая 3">
            <a:hlinkClick r:id="rId3" action="ppaction://hlinksldjump" highlightClick="1"/>
          </p:cNvPr>
          <p:cNvSpPr/>
          <p:nvPr/>
        </p:nvSpPr>
        <p:spPr>
          <a:xfrm>
            <a:off x="7143768" y="5786454"/>
            <a:ext cx="1641600" cy="785818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Прямая соединительная линия 25"/>
          <p:cNvCxnSpPr/>
          <p:nvPr/>
        </p:nvCxnSpPr>
        <p:spPr>
          <a:xfrm rot="5400000" flipH="1" flipV="1">
            <a:off x="6000760" y="428604"/>
            <a:ext cx="571504" cy="2857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16200000" flipH="1">
            <a:off x="5929322" y="642918"/>
            <a:ext cx="285752" cy="142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8" name="Управляющая кнопка: настраиваемая 27">
            <a:hlinkClick r:id="rId3" action="ppaction://hlinksldjump" highlightClick="1"/>
          </p:cNvPr>
          <p:cNvSpPr/>
          <p:nvPr/>
        </p:nvSpPr>
        <p:spPr>
          <a:xfrm>
            <a:off x="7000892" y="214290"/>
            <a:ext cx="642942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7</a:t>
            </a:r>
            <a:endParaRPr lang="ru-RU" sz="2800" b="1" dirty="0"/>
          </a:p>
        </p:txBody>
      </p:sp>
      <p:sp>
        <p:nvSpPr>
          <p:cNvPr id="29" name="Управляющая кнопка: настраиваемая 28">
            <a:hlinkClick r:id="rId4" action="ppaction://hlinksldjump" highlightClick="1"/>
          </p:cNvPr>
          <p:cNvSpPr/>
          <p:nvPr/>
        </p:nvSpPr>
        <p:spPr>
          <a:xfrm>
            <a:off x="8143900" y="215308"/>
            <a:ext cx="642942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8</a:t>
            </a:r>
            <a:endParaRPr lang="ru-RU" sz="2800" b="1" dirty="0"/>
          </a:p>
        </p:txBody>
      </p:sp>
      <p:sp>
        <p:nvSpPr>
          <p:cNvPr id="30" name="Управляющая кнопка: настраиваемая 29">
            <a:hlinkClick r:id="rId5" action="ppaction://hlinksldjump" highlightClick="1"/>
          </p:cNvPr>
          <p:cNvSpPr/>
          <p:nvPr/>
        </p:nvSpPr>
        <p:spPr>
          <a:xfrm>
            <a:off x="2428860" y="11429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11</a:t>
            </a:r>
            <a:endParaRPr lang="ru-RU" sz="2800" b="1" dirty="0"/>
          </a:p>
        </p:txBody>
      </p:sp>
      <p:sp>
        <p:nvSpPr>
          <p:cNvPr id="31" name="Управляющая кнопка: настраиваемая 30">
            <a:hlinkClick r:id="rId6" action="ppaction://hlinksldjump" highlightClick="1"/>
          </p:cNvPr>
          <p:cNvSpPr/>
          <p:nvPr/>
        </p:nvSpPr>
        <p:spPr>
          <a:xfrm>
            <a:off x="3571868" y="11429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12</a:t>
            </a:r>
            <a:endParaRPr lang="ru-RU" sz="2800" b="1" dirty="0"/>
          </a:p>
        </p:txBody>
      </p:sp>
      <p:sp>
        <p:nvSpPr>
          <p:cNvPr id="32" name="Управляющая кнопка: настраиваемая 31">
            <a:hlinkClick r:id="rId7" action="ppaction://hlinksldjump" highlightClick="1"/>
          </p:cNvPr>
          <p:cNvSpPr/>
          <p:nvPr/>
        </p:nvSpPr>
        <p:spPr>
          <a:xfrm>
            <a:off x="4714876" y="11429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13</a:t>
            </a:r>
            <a:endParaRPr lang="ru-RU" sz="2800" b="1" dirty="0"/>
          </a:p>
        </p:txBody>
      </p:sp>
      <p:sp>
        <p:nvSpPr>
          <p:cNvPr id="33" name="Управляющая кнопка: настраиваемая 32">
            <a:hlinkClick r:id="rId8" action="ppaction://hlinksldjump" highlightClick="1"/>
          </p:cNvPr>
          <p:cNvSpPr/>
          <p:nvPr/>
        </p:nvSpPr>
        <p:spPr>
          <a:xfrm>
            <a:off x="5857884" y="11429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14</a:t>
            </a:r>
            <a:endParaRPr lang="ru-RU" sz="2800" b="1" dirty="0"/>
          </a:p>
        </p:txBody>
      </p:sp>
      <p:sp>
        <p:nvSpPr>
          <p:cNvPr id="34" name="Управляющая кнопка: настраиваемая 33">
            <a:hlinkClick r:id="rId9" action="ppaction://hlinksldjump" highlightClick="1"/>
          </p:cNvPr>
          <p:cNvSpPr/>
          <p:nvPr/>
        </p:nvSpPr>
        <p:spPr>
          <a:xfrm>
            <a:off x="7000892" y="11429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15</a:t>
            </a:r>
            <a:endParaRPr lang="ru-RU" sz="2800" b="1" dirty="0"/>
          </a:p>
        </p:txBody>
      </p:sp>
      <p:sp>
        <p:nvSpPr>
          <p:cNvPr id="35" name="Управляющая кнопка: настраиваемая 34">
            <a:hlinkClick r:id="rId10" action="ppaction://hlinksldjump" highlightClick="1"/>
          </p:cNvPr>
          <p:cNvSpPr/>
          <p:nvPr/>
        </p:nvSpPr>
        <p:spPr>
          <a:xfrm>
            <a:off x="8143900" y="11429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16</a:t>
            </a:r>
            <a:endParaRPr lang="ru-RU" sz="2800" b="1" dirty="0"/>
          </a:p>
        </p:txBody>
      </p:sp>
      <p:sp>
        <p:nvSpPr>
          <p:cNvPr id="36" name="Управляющая кнопка: настраиваемая 35">
            <a:hlinkClick r:id="rId11" action="ppaction://hlinksldjump" highlightClick="1"/>
          </p:cNvPr>
          <p:cNvSpPr/>
          <p:nvPr/>
        </p:nvSpPr>
        <p:spPr>
          <a:xfrm>
            <a:off x="2428860" y="20716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19</a:t>
            </a:r>
            <a:endParaRPr lang="ru-RU" sz="2800" b="1" dirty="0"/>
          </a:p>
        </p:txBody>
      </p:sp>
      <p:sp>
        <p:nvSpPr>
          <p:cNvPr id="37" name="Управляющая кнопка: настраиваемая 36">
            <a:hlinkClick r:id="rId12" action="ppaction://hlinksldjump" highlightClick="1"/>
          </p:cNvPr>
          <p:cNvSpPr/>
          <p:nvPr/>
        </p:nvSpPr>
        <p:spPr>
          <a:xfrm>
            <a:off x="3571868" y="20716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20</a:t>
            </a:r>
            <a:endParaRPr lang="ru-RU" sz="2800" b="1" dirty="0"/>
          </a:p>
        </p:txBody>
      </p:sp>
      <p:sp>
        <p:nvSpPr>
          <p:cNvPr id="38" name="Управляющая кнопка: настраиваемая 37">
            <a:hlinkClick r:id="rId13" action="ppaction://hlinksldjump" highlightClick="1"/>
          </p:cNvPr>
          <p:cNvSpPr/>
          <p:nvPr/>
        </p:nvSpPr>
        <p:spPr>
          <a:xfrm>
            <a:off x="4714876" y="20716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21</a:t>
            </a:r>
            <a:endParaRPr lang="ru-RU" sz="2800" b="1" dirty="0"/>
          </a:p>
        </p:txBody>
      </p:sp>
      <p:sp>
        <p:nvSpPr>
          <p:cNvPr id="39" name="Управляющая кнопка: настраиваемая 38">
            <a:hlinkClick r:id="rId14" action="ppaction://hlinksldjump" highlightClick="1"/>
          </p:cNvPr>
          <p:cNvSpPr/>
          <p:nvPr/>
        </p:nvSpPr>
        <p:spPr>
          <a:xfrm>
            <a:off x="5857884" y="20716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22</a:t>
            </a:r>
            <a:endParaRPr lang="ru-RU" sz="2800" b="1" dirty="0"/>
          </a:p>
        </p:txBody>
      </p:sp>
      <p:sp>
        <p:nvSpPr>
          <p:cNvPr id="40" name="Управляющая кнопка: настраиваемая 39">
            <a:hlinkClick r:id="rId15" action="ppaction://hlinksldjump" highlightClick="1"/>
          </p:cNvPr>
          <p:cNvSpPr/>
          <p:nvPr/>
        </p:nvSpPr>
        <p:spPr>
          <a:xfrm>
            <a:off x="7000892" y="20716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23</a:t>
            </a:r>
            <a:endParaRPr lang="ru-RU" sz="2800" b="1" dirty="0"/>
          </a:p>
        </p:txBody>
      </p:sp>
      <p:sp>
        <p:nvSpPr>
          <p:cNvPr id="41" name="Управляющая кнопка: настраиваемая 40">
            <a:hlinkClick r:id="rId16" action="ppaction://hlinksldjump" highlightClick="1"/>
          </p:cNvPr>
          <p:cNvSpPr/>
          <p:nvPr/>
        </p:nvSpPr>
        <p:spPr>
          <a:xfrm>
            <a:off x="8143900" y="20716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24</a:t>
            </a:r>
            <a:endParaRPr lang="ru-RU" sz="2800" b="1" dirty="0"/>
          </a:p>
        </p:txBody>
      </p:sp>
      <p:sp>
        <p:nvSpPr>
          <p:cNvPr id="42" name="Управляющая кнопка: настраиваемая 41">
            <a:hlinkClick r:id="rId17" action="ppaction://hlinksldjump" highlightClick="1"/>
          </p:cNvPr>
          <p:cNvSpPr/>
          <p:nvPr/>
        </p:nvSpPr>
        <p:spPr>
          <a:xfrm>
            <a:off x="2428860" y="30003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27</a:t>
            </a:r>
            <a:endParaRPr lang="ru-RU" sz="2800" b="1" dirty="0"/>
          </a:p>
        </p:txBody>
      </p:sp>
      <p:sp>
        <p:nvSpPr>
          <p:cNvPr id="43" name="Управляющая кнопка: настраиваемая 42">
            <a:hlinkClick r:id="rId18" action="ppaction://hlinksldjump" highlightClick="1"/>
          </p:cNvPr>
          <p:cNvSpPr/>
          <p:nvPr/>
        </p:nvSpPr>
        <p:spPr>
          <a:xfrm>
            <a:off x="3571868" y="30003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28</a:t>
            </a:r>
            <a:endParaRPr lang="ru-RU" sz="2800" b="1" dirty="0"/>
          </a:p>
        </p:txBody>
      </p:sp>
      <p:sp>
        <p:nvSpPr>
          <p:cNvPr id="44" name="Управляющая кнопка: настраиваемая 43">
            <a:hlinkClick r:id="rId19" action="ppaction://hlinksldjump" highlightClick="1"/>
          </p:cNvPr>
          <p:cNvSpPr/>
          <p:nvPr/>
        </p:nvSpPr>
        <p:spPr>
          <a:xfrm>
            <a:off x="4714876" y="30003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29</a:t>
            </a:r>
            <a:endParaRPr lang="ru-RU" sz="2800" b="1" dirty="0"/>
          </a:p>
        </p:txBody>
      </p:sp>
      <p:sp>
        <p:nvSpPr>
          <p:cNvPr id="45" name="Управляющая кнопка: настраиваемая 44">
            <a:hlinkClick r:id="rId20" action="ppaction://hlinksldjump" highlightClick="1"/>
          </p:cNvPr>
          <p:cNvSpPr/>
          <p:nvPr/>
        </p:nvSpPr>
        <p:spPr>
          <a:xfrm>
            <a:off x="5857884" y="30003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30</a:t>
            </a:r>
            <a:endParaRPr lang="ru-RU" sz="2800" b="1" dirty="0"/>
          </a:p>
        </p:txBody>
      </p:sp>
      <p:sp>
        <p:nvSpPr>
          <p:cNvPr id="46" name="Управляющая кнопка: настраиваемая 45">
            <a:hlinkClick r:id="rId21" action="ppaction://hlinksldjump" highlightClick="1"/>
          </p:cNvPr>
          <p:cNvSpPr/>
          <p:nvPr/>
        </p:nvSpPr>
        <p:spPr>
          <a:xfrm>
            <a:off x="7000892" y="30003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31</a:t>
            </a:r>
            <a:endParaRPr lang="ru-RU" sz="2800" b="1" dirty="0"/>
          </a:p>
        </p:txBody>
      </p:sp>
      <p:sp>
        <p:nvSpPr>
          <p:cNvPr id="47" name="Управляющая кнопка: настраиваемая 46">
            <a:hlinkClick r:id="rId22" action="ppaction://hlinksldjump" highlightClick="1"/>
          </p:cNvPr>
          <p:cNvSpPr/>
          <p:nvPr/>
        </p:nvSpPr>
        <p:spPr>
          <a:xfrm>
            <a:off x="8143900" y="30003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32</a:t>
            </a:r>
            <a:endParaRPr lang="ru-RU" sz="2800" b="1" dirty="0"/>
          </a:p>
        </p:txBody>
      </p:sp>
      <p:sp>
        <p:nvSpPr>
          <p:cNvPr id="48" name="Управляющая кнопка: настраиваемая 47">
            <a:hlinkClick r:id="rId23" action="ppaction://hlinksldjump" highlightClick="1"/>
          </p:cNvPr>
          <p:cNvSpPr/>
          <p:nvPr/>
        </p:nvSpPr>
        <p:spPr>
          <a:xfrm>
            <a:off x="2428860" y="392906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35</a:t>
            </a:r>
            <a:endParaRPr lang="ru-RU" sz="2800" b="1" dirty="0"/>
          </a:p>
        </p:txBody>
      </p:sp>
      <p:sp>
        <p:nvSpPr>
          <p:cNvPr id="49" name="Управляющая кнопка: настраиваемая 48">
            <a:hlinkClick r:id="rId24" action="ppaction://hlinksldjump" highlightClick="1"/>
          </p:cNvPr>
          <p:cNvSpPr/>
          <p:nvPr/>
        </p:nvSpPr>
        <p:spPr>
          <a:xfrm>
            <a:off x="3571868" y="392906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36</a:t>
            </a:r>
            <a:endParaRPr lang="ru-RU" sz="2800" b="1" dirty="0"/>
          </a:p>
        </p:txBody>
      </p:sp>
      <p:sp>
        <p:nvSpPr>
          <p:cNvPr id="50" name="Управляющая кнопка: настраиваемая 49">
            <a:hlinkClick r:id="rId25" action="ppaction://hlinksldjump" highlightClick="1"/>
          </p:cNvPr>
          <p:cNvSpPr/>
          <p:nvPr/>
        </p:nvSpPr>
        <p:spPr>
          <a:xfrm>
            <a:off x="4714876" y="392906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37</a:t>
            </a:r>
            <a:endParaRPr lang="ru-RU" sz="2800" b="1" dirty="0"/>
          </a:p>
        </p:txBody>
      </p:sp>
      <p:sp>
        <p:nvSpPr>
          <p:cNvPr id="51" name="Управляющая кнопка: настраиваемая 50">
            <a:hlinkClick r:id="rId26" action="ppaction://hlinksldjump" highlightClick="1"/>
          </p:cNvPr>
          <p:cNvSpPr/>
          <p:nvPr/>
        </p:nvSpPr>
        <p:spPr>
          <a:xfrm>
            <a:off x="5857884" y="392906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38</a:t>
            </a:r>
            <a:endParaRPr lang="ru-RU" sz="2800" b="1" dirty="0"/>
          </a:p>
        </p:txBody>
      </p:sp>
      <p:sp>
        <p:nvSpPr>
          <p:cNvPr id="52" name="Управляющая кнопка: настраиваемая 51">
            <a:hlinkClick r:id="rId27" action="ppaction://hlinksldjump" highlightClick="1"/>
          </p:cNvPr>
          <p:cNvSpPr/>
          <p:nvPr/>
        </p:nvSpPr>
        <p:spPr>
          <a:xfrm>
            <a:off x="7000892" y="392906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39</a:t>
            </a:r>
            <a:endParaRPr lang="ru-RU" sz="2800" b="1" dirty="0"/>
          </a:p>
        </p:txBody>
      </p:sp>
      <p:sp>
        <p:nvSpPr>
          <p:cNvPr id="53" name="Управляющая кнопка: настраиваемая 52">
            <a:hlinkClick r:id="rId28" action="ppaction://hlinksldjump" highlightClick="1"/>
          </p:cNvPr>
          <p:cNvSpPr/>
          <p:nvPr/>
        </p:nvSpPr>
        <p:spPr>
          <a:xfrm>
            <a:off x="8143900" y="392906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40</a:t>
            </a:r>
            <a:endParaRPr lang="ru-RU" sz="2800" b="1" dirty="0"/>
          </a:p>
        </p:txBody>
      </p:sp>
      <p:sp>
        <p:nvSpPr>
          <p:cNvPr id="54" name="Управляющая кнопка: настраиваемая 53">
            <a:hlinkClick r:id="rId29" action="ppaction://hlinksldjump" highlightClick="1"/>
          </p:cNvPr>
          <p:cNvSpPr/>
          <p:nvPr/>
        </p:nvSpPr>
        <p:spPr>
          <a:xfrm>
            <a:off x="2428860" y="485776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43</a:t>
            </a:r>
            <a:endParaRPr lang="ru-RU" sz="2800" b="1" dirty="0"/>
          </a:p>
        </p:txBody>
      </p:sp>
      <p:sp>
        <p:nvSpPr>
          <p:cNvPr id="55" name="Управляющая кнопка: настраиваемая 54">
            <a:hlinkClick r:id="rId30" action="ppaction://hlinksldjump" highlightClick="1"/>
          </p:cNvPr>
          <p:cNvSpPr/>
          <p:nvPr/>
        </p:nvSpPr>
        <p:spPr>
          <a:xfrm>
            <a:off x="3571868" y="485776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44</a:t>
            </a:r>
            <a:endParaRPr lang="ru-RU" sz="2800" b="1" dirty="0"/>
          </a:p>
        </p:txBody>
      </p:sp>
      <p:sp>
        <p:nvSpPr>
          <p:cNvPr id="56" name="Управляющая кнопка: настраиваемая 55">
            <a:hlinkClick r:id="rId31" action="ppaction://hlinksldjump" highlightClick="1"/>
          </p:cNvPr>
          <p:cNvSpPr/>
          <p:nvPr/>
        </p:nvSpPr>
        <p:spPr>
          <a:xfrm>
            <a:off x="4714876" y="485776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45</a:t>
            </a:r>
            <a:endParaRPr lang="ru-RU" sz="2800" b="1" dirty="0"/>
          </a:p>
        </p:txBody>
      </p:sp>
      <p:sp>
        <p:nvSpPr>
          <p:cNvPr id="57" name="Управляющая кнопка: настраиваемая 56">
            <a:hlinkClick r:id="rId32" action="ppaction://hlinksldjump" highlightClick="1"/>
          </p:cNvPr>
          <p:cNvSpPr/>
          <p:nvPr/>
        </p:nvSpPr>
        <p:spPr>
          <a:xfrm>
            <a:off x="5857884" y="485776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46</a:t>
            </a:r>
            <a:endParaRPr lang="ru-RU" sz="2800" b="1" dirty="0"/>
          </a:p>
        </p:txBody>
      </p:sp>
      <p:sp>
        <p:nvSpPr>
          <p:cNvPr id="58" name="Управляющая кнопка: настраиваемая 57">
            <a:hlinkClick r:id="rId33" action="ppaction://hlinksldjump" highlightClick="1"/>
          </p:cNvPr>
          <p:cNvSpPr/>
          <p:nvPr/>
        </p:nvSpPr>
        <p:spPr>
          <a:xfrm>
            <a:off x="7000892" y="485776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47</a:t>
            </a:r>
            <a:endParaRPr lang="ru-RU" sz="2800" b="1" dirty="0"/>
          </a:p>
        </p:txBody>
      </p:sp>
      <p:sp>
        <p:nvSpPr>
          <p:cNvPr id="59" name="Управляющая кнопка: настраиваемая 58">
            <a:hlinkClick r:id="rId34" action="ppaction://hlinksldjump" highlightClick="1"/>
          </p:cNvPr>
          <p:cNvSpPr/>
          <p:nvPr/>
        </p:nvSpPr>
        <p:spPr>
          <a:xfrm>
            <a:off x="8143900" y="485776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48</a:t>
            </a:r>
            <a:endParaRPr lang="ru-RU" sz="2800" b="1" dirty="0"/>
          </a:p>
        </p:txBody>
      </p:sp>
      <p:sp>
        <p:nvSpPr>
          <p:cNvPr id="60" name="Управляющая кнопка: настраиваемая 59">
            <a:hlinkClick r:id="rId35" action="ppaction://hlinksldjump" highlightClick="1"/>
          </p:cNvPr>
          <p:cNvSpPr/>
          <p:nvPr/>
        </p:nvSpPr>
        <p:spPr>
          <a:xfrm>
            <a:off x="2428860" y="578645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51</a:t>
            </a:r>
            <a:endParaRPr lang="ru-RU" sz="2800" b="1" dirty="0"/>
          </a:p>
        </p:txBody>
      </p:sp>
      <p:sp>
        <p:nvSpPr>
          <p:cNvPr id="61" name="Управляющая кнопка: настраиваемая 60">
            <a:hlinkClick r:id="rId36" action="ppaction://hlinksldjump" highlightClick="1"/>
          </p:cNvPr>
          <p:cNvSpPr/>
          <p:nvPr/>
        </p:nvSpPr>
        <p:spPr>
          <a:xfrm>
            <a:off x="3571868" y="578645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52</a:t>
            </a:r>
            <a:endParaRPr lang="ru-RU" sz="2800" b="1" dirty="0"/>
          </a:p>
        </p:txBody>
      </p:sp>
      <p:sp>
        <p:nvSpPr>
          <p:cNvPr id="62" name="Управляющая кнопка: настраиваемая 61">
            <a:hlinkClick r:id="rId37" action="ppaction://hlinksldjump" highlightClick="1"/>
          </p:cNvPr>
          <p:cNvSpPr/>
          <p:nvPr/>
        </p:nvSpPr>
        <p:spPr>
          <a:xfrm>
            <a:off x="4714876" y="578645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53</a:t>
            </a:r>
            <a:endParaRPr lang="ru-RU" sz="2800" b="1" dirty="0"/>
          </a:p>
        </p:txBody>
      </p:sp>
      <p:sp>
        <p:nvSpPr>
          <p:cNvPr id="63" name="Управляющая кнопка: настраиваемая 62">
            <a:hlinkClick r:id="rId38" action="ppaction://hlinksldjump" highlightClick="1"/>
          </p:cNvPr>
          <p:cNvSpPr/>
          <p:nvPr/>
        </p:nvSpPr>
        <p:spPr>
          <a:xfrm>
            <a:off x="5857884" y="578645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54</a:t>
            </a:r>
            <a:endParaRPr lang="ru-RU" sz="2800" b="1" dirty="0"/>
          </a:p>
        </p:txBody>
      </p:sp>
      <p:sp>
        <p:nvSpPr>
          <p:cNvPr id="64" name="Управляющая кнопка: настраиваемая 63">
            <a:hlinkClick r:id="rId39" action="ppaction://hlinksldjump" highlightClick="1"/>
          </p:cNvPr>
          <p:cNvSpPr/>
          <p:nvPr/>
        </p:nvSpPr>
        <p:spPr>
          <a:xfrm>
            <a:off x="7000892" y="578645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55</a:t>
            </a:r>
            <a:endParaRPr lang="ru-RU" sz="2800" b="1" dirty="0"/>
          </a:p>
        </p:txBody>
      </p:sp>
      <p:sp>
        <p:nvSpPr>
          <p:cNvPr id="65" name="Управляющая кнопка: настраиваемая 64">
            <a:hlinkClick r:id="rId40" action="ppaction://hlinksldjump" highlightClick="1"/>
          </p:cNvPr>
          <p:cNvSpPr/>
          <p:nvPr/>
        </p:nvSpPr>
        <p:spPr>
          <a:xfrm>
            <a:off x="8143900" y="578645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56</a:t>
            </a:r>
            <a:endParaRPr lang="ru-RU" sz="2800" b="1" dirty="0"/>
          </a:p>
        </p:txBody>
      </p:sp>
      <p:sp>
        <p:nvSpPr>
          <p:cNvPr id="66" name="Управляющая кнопка: настраиваемая 65">
            <a:hlinkClick r:id="rId41" action="ppaction://hlinksldjump" highlightClick="1"/>
          </p:cNvPr>
          <p:cNvSpPr/>
          <p:nvPr/>
        </p:nvSpPr>
        <p:spPr>
          <a:xfrm>
            <a:off x="285720" y="11429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9</a:t>
            </a:r>
            <a:endParaRPr lang="ru-RU" sz="2800" b="1" dirty="0"/>
          </a:p>
        </p:txBody>
      </p:sp>
      <p:sp>
        <p:nvSpPr>
          <p:cNvPr id="67" name="Управляющая кнопка: настраиваемая 66">
            <a:hlinkClick r:id="rId42" action="ppaction://hlinksldjump" highlightClick="1"/>
          </p:cNvPr>
          <p:cNvSpPr/>
          <p:nvPr/>
        </p:nvSpPr>
        <p:spPr>
          <a:xfrm>
            <a:off x="1357290" y="114298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10</a:t>
            </a:r>
            <a:endParaRPr lang="ru-RU" sz="2800" b="1" dirty="0"/>
          </a:p>
        </p:txBody>
      </p:sp>
      <p:sp>
        <p:nvSpPr>
          <p:cNvPr id="68" name="Управляющая кнопка: настраиваемая 67">
            <a:hlinkClick r:id="rId43" action="ppaction://hlinksldjump" highlightClick="1"/>
          </p:cNvPr>
          <p:cNvSpPr/>
          <p:nvPr/>
        </p:nvSpPr>
        <p:spPr>
          <a:xfrm>
            <a:off x="285720" y="20716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17</a:t>
            </a:r>
            <a:endParaRPr lang="ru-RU" sz="2800" b="1" dirty="0"/>
          </a:p>
        </p:txBody>
      </p:sp>
      <p:sp>
        <p:nvSpPr>
          <p:cNvPr id="69" name="Управляющая кнопка: настраиваемая 68">
            <a:hlinkClick r:id="rId44" action="ppaction://hlinksldjump" highlightClick="1"/>
          </p:cNvPr>
          <p:cNvSpPr/>
          <p:nvPr/>
        </p:nvSpPr>
        <p:spPr>
          <a:xfrm>
            <a:off x="1357290" y="207167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18</a:t>
            </a:r>
            <a:endParaRPr lang="ru-RU" sz="2800" b="1" dirty="0"/>
          </a:p>
        </p:txBody>
      </p:sp>
      <p:sp>
        <p:nvSpPr>
          <p:cNvPr id="70" name="Управляющая кнопка: настраиваемая 69">
            <a:hlinkClick r:id="rId45" action="ppaction://hlinksldjump" highlightClick="1"/>
          </p:cNvPr>
          <p:cNvSpPr/>
          <p:nvPr/>
        </p:nvSpPr>
        <p:spPr>
          <a:xfrm>
            <a:off x="285720" y="30003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25</a:t>
            </a:r>
            <a:endParaRPr lang="ru-RU" sz="2800" b="1" dirty="0"/>
          </a:p>
        </p:txBody>
      </p:sp>
      <p:sp>
        <p:nvSpPr>
          <p:cNvPr id="71" name="Управляющая кнопка: настраиваемая 70">
            <a:hlinkClick r:id="rId46" action="ppaction://hlinksldjump" highlightClick="1"/>
          </p:cNvPr>
          <p:cNvSpPr/>
          <p:nvPr/>
        </p:nvSpPr>
        <p:spPr>
          <a:xfrm>
            <a:off x="1357290" y="30003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26</a:t>
            </a:r>
            <a:endParaRPr lang="ru-RU" sz="2800" b="1" dirty="0"/>
          </a:p>
        </p:txBody>
      </p:sp>
      <p:sp>
        <p:nvSpPr>
          <p:cNvPr id="72" name="Управляющая кнопка: настраиваемая 71">
            <a:hlinkClick r:id="rId47" action="ppaction://hlinksldjump" highlightClick="1"/>
          </p:cNvPr>
          <p:cNvSpPr/>
          <p:nvPr/>
        </p:nvSpPr>
        <p:spPr>
          <a:xfrm>
            <a:off x="285720" y="392906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33</a:t>
            </a:r>
            <a:endParaRPr lang="ru-RU" sz="2800" b="1" dirty="0"/>
          </a:p>
        </p:txBody>
      </p:sp>
      <p:sp>
        <p:nvSpPr>
          <p:cNvPr id="73" name="Управляющая кнопка: настраиваемая 72">
            <a:hlinkClick r:id="rId48" action="ppaction://hlinksldjump" highlightClick="1"/>
          </p:cNvPr>
          <p:cNvSpPr/>
          <p:nvPr/>
        </p:nvSpPr>
        <p:spPr>
          <a:xfrm>
            <a:off x="1357290" y="3929066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34</a:t>
            </a:r>
            <a:endParaRPr lang="ru-RU" sz="2800" b="1" dirty="0"/>
          </a:p>
        </p:txBody>
      </p:sp>
      <p:sp>
        <p:nvSpPr>
          <p:cNvPr id="74" name="Управляющая кнопка: настраиваемая 73">
            <a:hlinkClick r:id="rId49" action="ppaction://hlinksldjump" highlightClick="1"/>
          </p:cNvPr>
          <p:cNvSpPr/>
          <p:nvPr/>
        </p:nvSpPr>
        <p:spPr>
          <a:xfrm>
            <a:off x="285720" y="485776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41</a:t>
            </a:r>
            <a:endParaRPr lang="ru-RU" sz="2800" b="1" dirty="0"/>
          </a:p>
        </p:txBody>
      </p:sp>
      <p:sp>
        <p:nvSpPr>
          <p:cNvPr id="75" name="Управляющая кнопка: настраиваемая 74">
            <a:hlinkClick r:id="rId50" action="ppaction://hlinksldjump" highlightClick="1"/>
          </p:cNvPr>
          <p:cNvSpPr/>
          <p:nvPr/>
        </p:nvSpPr>
        <p:spPr>
          <a:xfrm>
            <a:off x="1357290" y="4857760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42</a:t>
            </a:r>
            <a:endParaRPr lang="ru-RU" sz="2800" b="1" dirty="0"/>
          </a:p>
        </p:txBody>
      </p:sp>
      <p:sp>
        <p:nvSpPr>
          <p:cNvPr id="77" name="Управляющая кнопка: настраиваемая 76">
            <a:hlinkClick r:id="rId51" action="ppaction://hlinksldjump" highlightClick="1"/>
          </p:cNvPr>
          <p:cNvSpPr/>
          <p:nvPr/>
        </p:nvSpPr>
        <p:spPr>
          <a:xfrm>
            <a:off x="1357290" y="5786454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50</a:t>
            </a:r>
            <a:endParaRPr lang="ru-RU" sz="2800" b="1" dirty="0"/>
          </a:p>
        </p:txBody>
      </p:sp>
      <p:sp>
        <p:nvSpPr>
          <p:cNvPr id="78" name="Управляющая кнопка: настраиваемая 77">
            <a:hlinkClick r:id="rId52" action="ppaction://hlinksldjump" highlightClick="1"/>
          </p:cNvPr>
          <p:cNvSpPr/>
          <p:nvPr/>
        </p:nvSpPr>
        <p:spPr>
          <a:xfrm>
            <a:off x="285720" y="5787472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49</a:t>
            </a:r>
            <a:endParaRPr lang="ru-RU" sz="2800" b="1" dirty="0"/>
          </a:p>
        </p:txBody>
      </p:sp>
      <p:sp>
        <p:nvSpPr>
          <p:cNvPr id="76" name="Управляющая кнопка: настраиваемая 75">
            <a:hlinkClick r:id="rId53" action="ppaction://hlinksldjump" highlightClick="1"/>
          </p:cNvPr>
          <p:cNvSpPr/>
          <p:nvPr/>
        </p:nvSpPr>
        <p:spPr>
          <a:xfrm>
            <a:off x="28572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79" name="Управляющая кнопка: настраиваемая 78">
            <a:hlinkClick r:id="rId54" action="ppaction://hlinksldjump" highlightClick="1"/>
          </p:cNvPr>
          <p:cNvSpPr/>
          <p:nvPr/>
        </p:nvSpPr>
        <p:spPr>
          <a:xfrm>
            <a:off x="1357290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80" name="Управляющая кнопка: настраиваемая 79">
            <a:hlinkClick r:id="rId55" action="ppaction://hlinksldjump" highlightClick="1"/>
          </p:cNvPr>
          <p:cNvSpPr/>
          <p:nvPr/>
        </p:nvSpPr>
        <p:spPr>
          <a:xfrm>
            <a:off x="2428860" y="215308"/>
            <a:ext cx="644400" cy="784800"/>
          </a:xfrm>
          <a:prstGeom prst="actionButtonBlank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81" name="Управляющая кнопка: настраиваемая 80">
            <a:hlinkClick r:id="rId56" action="ppaction://hlinksldjump" highlightClick="1"/>
          </p:cNvPr>
          <p:cNvSpPr/>
          <p:nvPr/>
        </p:nvSpPr>
        <p:spPr>
          <a:xfrm>
            <a:off x="3571868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82" name="Управляющая кнопка: настраиваемая 81">
            <a:hlinkClick r:id="rId57" action="ppaction://hlinksldjump" highlightClick="1"/>
          </p:cNvPr>
          <p:cNvSpPr/>
          <p:nvPr/>
        </p:nvSpPr>
        <p:spPr>
          <a:xfrm>
            <a:off x="4714876" y="215308"/>
            <a:ext cx="644400" cy="784800"/>
          </a:xfrm>
          <a:prstGeom prst="actionButtonBlank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Documents and Settings\Admin\Рабочий стол\Копия (4) карт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Управляющая кнопка: настраиваемая 2">
            <a:hlinkClick r:id="rId4" action="ppaction://hlinksldjump" highlightClick="1"/>
          </p:cNvPr>
          <p:cNvSpPr/>
          <p:nvPr/>
        </p:nvSpPr>
        <p:spPr>
          <a:xfrm>
            <a:off x="6572264" y="5572140"/>
            <a:ext cx="2358000" cy="856800"/>
          </a:xfrm>
          <a:prstGeom prst="actionButtonBlank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Возврат к вопросам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настраиваемая 2">
            <a:hlinkClick r:id="rId3" action="ppaction://hlinksldjump" highlightClick="1"/>
          </p:cNvPr>
          <p:cNvSpPr/>
          <p:nvPr/>
        </p:nvSpPr>
        <p:spPr>
          <a:xfrm>
            <a:off x="7143768" y="5786454"/>
            <a:ext cx="1643074" cy="785818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85720" y="357166"/>
            <a:ext cx="8643998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 smtClean="0"/>
              <a:t>16.    </a:t>
            </a:r>
            <a:r>
              <a:rPr lang="ru-RU" sz="3200" i="1" dirty="0" smtClean="0"/>
              <a:t>Эту ягоду в Северной Америке выращивают на плантациях, а у нас ее можно встретить на болоте. Трудно бывает понять, где стебель у этого растения, какие у него листья. Вы видите как бы рассыпанные по зелёному мху ярко-красные ягоды.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страиваемая 1">
            <a:hlinkClick r:id="rId3" action="ppaction://hlinksldjump" highlightClick="1"/>
          </p:cNvPr>
          <p:cNvSpPr/>
          <p:nvPr/>
        </p:nvSpPr>
        <p:spPr>
          <a:xfrm>
            <a:off x="6572264" y="5572140"/>
            <a:ext cx="2358000" cy="857256"/>
          </a:xfrm>
          <a:prstGeom prst="actionButtonBlank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Возврат к вопросам</a:t>
            </a:r>
            <a:endParaRPr lang="ru-RU" sz="2800" b="1" dirty="0"/>
          </a:p>
        </p:txBody>
      </p:sp>
      <p:pic>
        <p:nvPicPr>
          <p:cNvPr id="19458" name="Picture 2" descr="C:\Documents and Settings\Admin\Мои документы\Oxycoccus_palustri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14290"/>
            <a:ext cx="6643734" cy="5008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настраиваемая 2">
            <a:hlinkClick r:id="rId3" action="ppaction://hlinksldjump" highlightClick="1"/>
          </p:cNvPr>
          <p:cNvSpPr/>
          <p:nvPr/>
        </p:nvSpPr>
        <p:spPr>
          <a:xfrm>
            <a:off x="7143768" y="5786454"/>
            <a:ext cx="1641600" cy="784800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85720" y="357166"/>
            <a:ext cx="8572560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 smtClean="0"/>
              <a:t>17.    </a:t>
            </a:r>
            <a:r>
              <a:rPr lang="ru-RU" sz="2800" i="1" dirty="0" smtClean="0"/>
              <a:t>Жители Северной Европы создали много сказок об этом добром и могучем дереве. В сторонах Востока считают, что это дерево отводит беду и приносит счастье. В древесине этого дерева имеются смоляные ходы. Окаменевшая смола этих деревьев превратилась в янтарь – камень, из которого делают украшения.</a:t>
            </a:r>
            <a:r>
              <a:rPr lang="ru-RU" sz="3200" b="1" dirty="0" smtClean="0"/>
              <a:t> 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страиваемая 1">
            <a:hlinkClick r:id="rId3" action="ppaction://hlinksldjump" highlightClick="1"/>
          </p:cNvPr>
          <p:cNvSpPr/>
          <p:nvPr/>
        </p:nvSpPr>
        <p:spPr>
          <a:xfrm>
            <a:off x="6572264" y="5572140"/>
            <a:ext cx="2358000" cy="856800"/>
          </a:xfrm>
          <a:prstGeom prst="actionButtonBlank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Возврат к вопросам</a:t>
            </a:r>
            <a:endParaRPr lang="ru-RU" sz="2800" b="1" dirty="0"/>
          </a:p>
        </p:txBody>
      </p:sp>
      <p:pic>
        <p:nvPicPr>
          <p:cNvPr id="20482" name="Picture 2" descr="C:\Documents and Settings\Admin\Мои документы\Коллаж Picnik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14290"/>
            <a:ext cx="8215370" cy="51486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настраиваемая 2">
            <a:hlinkClick r:id="rId3" action="ppaction://hlinksldjump" highlightClick="1"/>
          </p:cNvPr>
          <p:cNvSpPr/>
          <p:nvPr/>
        </p:nvSpPr>
        <p:spPr>
          <a:xfrm>
            <a:off x="7143768" y="5786454"/>
            <a:ext cx="1641600" cy="785818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85720" y="357166"/>
            <a:ext cx="8572560" cy="4161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 smtClean="0"/>
              <a:t>18.    </a:t>
            </a:r>
            <a:r>
              <a:rPr lang="ru-RU" sz="3600" i="1" dirty="0" smtClean="0"/>
              <a:t>Город в Среднем Приобъе. Название его является русской модификацией хантыйского словосложения </a:t>
            </a:r>
          </a:p>
          <a:p>
            <a:pPr>
              <a:lnSpc>
                <a:spcPct val="150000"/>
              </a:lnSpc>
            </a:pPr>
            <a:r>
              <a:rPr lang="ru-RU" sz="3600" i="1" dirty="0" smtClean="0"/>
              <a:t>«белка» + «протока», т.е. беличья протока. </a:t>
            </a:r>
            <a:endParaRPr lang="ru-RU" sz="36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Documents and Settings\Admin\Рабочий стол\Копия (2) карт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страиваемая 1">
            <a:hlinkClick r:id="rId4" action="ppaction://hlinksldjump" highlightClick="1"/>
          </p:cNvPr>
          <p:cNvSpPr/>
          <p:nvPr/>
        </p:nvSpPr>
        <p:spPr>
          <a:xfrm>
            <a:off x="6572264" y="5572140"/>
            <a:ext cx="2357454" cy="856800"/>
          </a:xfrm>
          <a:prstGeom prst="actionButtonBlank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Возврат к вопросам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настраиваемая 2">
            <a:hlinkClick r:id="rId3" action="ppaction://hlinksldjump" highlightClick="1"/>
          </p:cNvPr>
          <p:cNvSpPr/>
          <p:nvPr/>
        </p:nvSpPr>
        <p:spPr>
          <a:xfrm>
            <a:off x="7143768" y="5786454"/>
            <a:ext cx="1641600" cy="784800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42844" y="357166"/>
            <a:ext cx="885828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 smtClean="0"/>
              <a:t>19.    </a:t>
            </a:r>
            <a:r>
              <a:rPr lang="ru-RU" sz="3200" i="1" dirty="0" smtClean="0"/>
              <a:t>Есть разные предположения названий   происхождений этой реки: </a:t>
            </a:r>
          </a:p>
          <a:p>
            <a:pPr>
              <a:lnSpc>
                <a:spcPct val="150000"/>
              </a:lnSpc>
            </a:pPr>
            <a:endParaRPr lang="ru-RU" sz="3200" i="1" dirty="0" smtClean="0"/>
          </a:p>
          <a:p>
            <a:pPr>
              <a:lnSpc>
                <a:spcPct val="150000"/>
              </a:lnSpc>
            </a:pPr>
            <a:r>
              <a:rPr lang="ru-RU" sz="3200" i="1" dirty="0" smtClean="0"/>
              <a:t>а) «медвежья», река – прибалтийско-финское</a:t>
            </a:r>
          </a:p>
          <a:p>
            <a:pPr>
              <a:lnSpc>
                <a:spcPct val="150000"/>
              </a:lnSpc>
            </a:pPr>
            <a:r>
              <a:rPr lang="ru-RU" sz="3200" i="1" dirty="0" smtClean="0"/>
              <a:t>б) «бобровая», река – башкирско-татарское </a:t>
            </a:r>
          </a:p>
          <a:p>
            <a:pPr>
              <a:lnSpc>
                <a:spcPct val="150000"/>
              </a:lnSpc>
            </a:pPr>
            <a:r>
              <a:rPr lang="ru-RU" sz="3200" i="1" dirty="0" smtClean="0"/>
              <a:t>в) река в сосновых берегах</a:t>
            </a:r>
          </a:p>
          <a:p>
            <a:pPr>
              <a:lnSpc>
                <a:spcPct val="150000"/>
              </a:lnSpc>
            </a:pP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 descr="C:\Documents and Settings\Admin\Рабочий стол\Копия (2) карт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страиваемая 1">
            <a:hlinkClick r:id="rId4" action="ppaction://hlinksldjump" highlightClick="1"/>
          </p:cNvPr>
          <p:cNvSpPr/>
          <p:nvPr/>
        </p:nvSpPr>
        <p:spPr>
          <a:xfrm>
            <a:off x="6572264" y="5572140"/>
            <a:ext cx="2358000" cy="856800"/>
          </a:xfrm>
          <a:prstGeom prst="actionButtonBlank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Возврат к вопросам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настраиваемая 2">
            <a:hlinkClick r:id="rId3" action="ppaction://hlinksldjump" highlightClick="1"/>
          </p:cNvPr>
          <p:cNvSpPr/>
          <p:nvPr/>
        </p:nvSpPr>
        <p:spPr>
          <a:xfrm>
            <a:off x="7143768" y="5786454"/>
            <a:ext cx="1641600" cy="784800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14282" y="285728"/>
            <a:ext cx="8786874" cy="5298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 smtClean="0"/>
              <a:t>20.    </a:t>
            </a:r>
            <a:r>
              <a:rPr lang="ru-RU" sz="2400" i="1" dirty="0" smtClean="0"/>
              <a:t>В США и Западной Европе эту ягоду выращивают как культурное растение. Высоко в горах ЮВ Азии ее называют «</a:t>
            </a:r>
            <a:r>
              <a:rPr lang="ru-RU" sz="2400" i="1" dirty="0" err="1" smtClean="0"/>
              <a:t>лавролистая</a:t>
            </a:r>
            <a:r>
              <a:rPr lang="ru-RU" sz="2400" i="1" dirty="0" smtClean="0"/>
              <a:t>» и начинает она свою жизнь на ветвях других деревьев, а когда ее свисающие корни достигают земли, она становится обыкновенным наземным растением. </a:t>
            </a:r>
          </a:p>
          <a:p>
            <a:pPr>
              <a:lnSpc>
                <a:spcPct val="150000"/>
              </a:lnSpc>
            </a:pPr>
            <a:r>
              <a:rPr lang="ru-RU" sz="2400" i="1" dirty="0" smtClean="0"/>
              <a:t>А на Кавказе – это крупный кустарник или небольшое дерево высотой до трёх метров. У нас в лесу – это кустики чуть выше брусники. Плоды черно-синие с сизым налетом, внутри темно-малиновый цвет.       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2208</TotalTime>
  <Words>4763</Words>
  <PresentationFormat>Экран (4:3)</PresentationFormat>
  <Paragraphs>3357</Paragraphs>
  <Slides>172</Slides>
  <Notes>4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172</vt:i4>
      </vt:variant>
    </vt:vector>
  </HeadingPairs>
  <TitlesOfParts>
    <vt:vector size="174" baseType="lpstr">
      <vt:lpstr>Тема Office</vt:lpstr>
      <vt:lpstr>Формула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  <vt:lpstr>Слайд 79</vt:lpstr>
      <vt:lpstr>Слайд 80</vt:lpstr>
      <vt:lpstr>Слайд 81</vt:lpstr>
      <vt:lpstr>Слайд 82</vt:lpstr>
      <vt:lpstr>Слайд 83</vt:lpstr>
      <vt:lpstr>Слайд 84</vt:lpstr>
      <vt:lpstr>Слайд 85</vt:lpstr>
      <vt:lpstr>Слайд 86</vt:lpstr>
      <vt:lpstr>Слайд 87</vt:lpstr>
      <vt:lpstr>Слайд 88</vt:lpstr>
      <vt:lpstr>Слайд 89</vt:lpstr>
      <vt:lpstr>Слайд 90</vt:lpstr>
      <vt:lpstr>Слайд 91</vt:lpstr>
      <vt:lpstr>Слайд 92</vt:lpstr>
      <vt:lpstr>Слайд 93</vt:lpstr>
      <vt:lpstr>Слайд 94</vt:lpstr>
      <vt:lpstr>Слайд 95</vt:lpstr>
      <vt:lpstr>Слайд 96</vt:lpstr>
      <vt:lpstr>Слайд 97</vt:lpstr>
      <vt:lpstr>Слайд 98</vt:lpstr>
      <vt:lpstr>Слайд 99</vt:lpstr>
      <vt:lpstr>Слайд 100</vt:lpstr>
      <vt:lpstr>Слайд 101</vt:lpstr>
      <vt:lpstr>Слайд 102</vt:lpstr>
      <vt:lpstr>Слайд 103</vt:lpstr>
      <vt:lpstr>Слайд 104</vt:lpstr>
      <vt:lpstr>Слайд 105</vt:lpstr>
      <vt:lpstr>Слайд 106</vt:lpstr>
      <vt:lpstr>Слайд 107</vt:lpstr>
      <vt:lpstr>Слайд 108</vt:lpstr>
      <vt:lpstr>Слайд 109</vt:lpstr>
      <vt:lpstr>Слайд 110</vt:lpstr>
      <vt:lpstr>Слайд 111</vt:lpstr>
      <vt:lpstr>Слайд 112</vt:lpstr>
      <vt:lpstr>Слайд 113</vt:lpstr>
      <vt:lpstr>Слайд 114</vt:lpstr>
      <vt:lpstr>Слайд 115</vt:lpstr>
      <vt:lpstr>Слайд 116</vt:lpstr>
      <vt:lpstr>Слайд 117</vt:lpstr>
      <vt:lpstr>Слайд 118</vt:lpstr>
      <vt:lpstr>Слайд 119</vt:lpstr>
      <vt:lpstr>Слайд 120</vt:lpstr>
      <vt:lpstr>Слайд 121</vt:lpstr>
      <vt:lpstr>Слайд 122</vt:lpstr>
      <vt:lpstr>Слайд 123</vt:lpstr>
      <vt:lpstr>Слайд 124</vt:lpstr>
      <vt:lpstr>Слайд 125</vt:lpstr>
      <vt:lpstr>Слайд 126</vt:lpstr>
      <vt:lpstr>Слайд 127</vt:lpstr>
      <vt:lpstr>Слайд 128</vt:lpstr>
      <vt:lpstr>Слайд 129</vt:lpstr>
      <vt:lpstr>Слайд 130</vt:lpstr>
      <vt:lpstr>Слайд 131</vt:lpstr>
      <vt:lpstr>Слайд 132</vt:lpstr>
      <vt:lpstr>Слайд 133</vt:lpstr>
      <vt:lpstr>Слайд 134</vt:lpstr>
      <vt:lpstr>Слайд 135</vt:lpstr>
      <vt:lpstr>Слайд 136</vt:lpstr>
      <vt:lpstr>Слайд 137</vt:lpstr>
      <vt:lpstr>Слайд 138</vt:lpstr>
      <vt:lpstr>Слайд 139</vt:lpstr>
      <vt:lpstr>Слайд 140</vt:lpstr>
      <vt:lpstr>Слайд 141</vt:lpstr>
      <vt:lpstr>Слайд 142</vt:lpstr>
      <vt:lpstr>Слайд 143</vt:lpstr>
      <vt:lpstr>Слайд 144</vt:lpstr>
      <vt:lpstr>Слайд 145</vt:lpstr>
      <vt:lpstr>Слайд 146</vt:lpstr>
      <vt:lpstr>Слайд 147</vt:lpstr>
      <vt:lpstr>Слайд 148</vt:lpstr>
      <vt:lpstr>Слайд 149</vt:lpstr>
      <vt:lpstr>Слайд 150</vt:lpstr>
      <vt:lpstr>Слайд 151</vt:lpstr>
      <vt:lpstr>Слайд 152</vt:lpstr>
      <vt:lpstr>Слайд 153</vt:lpstr>
      <vt:lpstr>Слайд 154</vt:lpstr>
      <vt:lpstr>Слайд 155</vt:lpstr>
      <vt:lpstr>Слайд 156</vt:lpstr>
      <vt:lpstr>Слайд 157</vt:lpstr>
      <vt:lpstr>Слайд 158</vt:lpstr>
      <vt:lpstr>Слайд 159</vt:lpstr>
      <vt:lpstr>Слайд 160</vt:lpstr>
      <vt:lpstr>Слайд 161</vt:lpstr>
      <vt:lpstr>Слайд 162</vt:lpstr>
      <vt:lpstr>Слайд 163</vt:lpstr>
      <vt:lpstr>Слайд 164</vt:lpstr>
      <vt:lpstr>Слайд 165</vt:lpstr>
      <vt:lpstr>Слайд 166</vt:lpstr>
      <vt:lpstr>Слайд 167</vt:lpstr>
      <vt:lpstr>Слайд 168</vt:lpstr>
      <vt:lpstr>Слайд 169</vt:lpstr>
      <vt:lpstr>Слайд 170</vt:lpstr>
      <vt:lpstr>Слайд 171</vt:lpstr>
      <vt:lpstr>Слайд 172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232</cp:revision>
  <dcterms:modified xsi:type="dcterms:W3CDTF">2010-12-08T14:19:16Z</dcterms:modified>
</cp:coreProperties>
</file>